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7" r:id="rId4"/>
    <p:sldId id="267" r:id="rId5"/>
    <p:sldId id="269" r:id="rId6"/>
    <p:sldId id="271" r:id="rId7"/>
    <p:sldId id="272" r:id="rId8"/>
    <p:sldId id="276" r:id="rId9"/>
    <p:sldId id="277" r:id="rId10"/>
    <p:sldId id="278" r:id="rId11"/>
    <p:sldId id="279" r:id="rId12"/>
    <p:sldId id="281" r:id="rId13"/>
    <p:sldId id="282" r:id="rId14"/>
  </p:sldIdLst>
  <p:sldSz cx="18288000" cy="10287000"/>
  <p:notesSz cx="6858000" cy="9144000"/>
  <p:embeddedFontLst>
    <p:embeddedFont>
      <p:font typeface="#9Slide07 HoneyCream" pitchFamily="2" charset="0"/>
      <p:regular r:id="rId15"/>
    </p:embeddedFont>
    <p:embeddedFont>
      <p:font typeface="SVN-Hole Hearted"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8" d="100"/>
          <a:sy n="48" d="100"/>
        </p:scale>
        <p:origin x="423" y="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font" Target="fonts/font1.fntdata"/><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4138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464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1082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2492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569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3094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052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329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808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0687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7124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3293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2621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666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975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5123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1391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5733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493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661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994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5572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19/02/2024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4706600" y="-13179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4706600" y="-13179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631329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33919258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0"/>
        </a:solidFill>
        <a:effectLst/>
      </p:bgPr>
    </p:bg>
    <p:spTree>
      <p:nvGrpSpPr>
        <p:cNvPr id="1" name=""/>
        <p:cNvGrpSpPr/>
        <p:nvPr/>
      </p:nvGrpSpPr>
      <p:grpSpPr>
        <a:xfrm>
          <a:off x="0" y="0"/>
          <a:ext cx="0" cy="0"/>
          <a:chOff x="0" y="0"/>
          <a:chExt cx="0" cy="0"/>
        </a:xfrm>
      </p:grpSpPr>
      <p:sp>
        <p:nvSpPr>
          <p:cNvPr id="2" name="Freeform 2"/>
          <p:cNvSpPr/>
          <p:nvPr/>
        </p:nvSpPr>
        <p:spPr>
          <a:xfrm>
            <a:off x="1540263" y="504445"/>
            <a:ext cx="15207474" cy="15207474"/>
          </a:xfrm>
          <a:custGeom>
            <a:avLst/>
            <a:gdLst/>
            <a:ahLst/>
            <a:cxnLst/>
            <a:rect l="l" t="t" r="r" b="b"/>
            <a:pathLst>
              <a:path w="15207474" h="15207474">
                <a:moveTo>
                  <a:pt x="0" y="0"/>
                </a:moveTo>
                <a:lnTo>
                  <a:pt x="15207474" y="0"/>
                </a:lnTo>
                <a:lnTo>
                  <a:pt x="15207474" y="15207474"/>
                </a:lnTo>
                <a:lnTo>
                  <a:pt x="0" y="152074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369502" y="504445"/>
            <a:ext cx="5527577" cy="2321582"/>
          </a:xfrm>
          <a:custGeom>
            <a:avLst/>
            <a:gdLst/>
            <a:ahLst/>
            <a:cxnLst/>
            <a:rect l="l" t="t" r="r" b="b"/>
            <a:pathLst>
              <a:path w="5527577" h="2321582">
                <a:moveTo>
                  <a:pt x="5527577" y="0"/>
                </a:moveTo>
                <a:lnTo>
                  <a:pt x="0" y="0"/>
                </a:lnTo>
                <a:lnTo>
                  <a:pt x="0" y="2321582"/>
                </a:lnTo>
                <a:lnTo>
                  <a:pt x="5527577" y="2321582"/>
                </a:lnTo>
                <a:lnTo>
                  <a:pt x="552757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620365" y="504445"/>
            <a:ext cx="5527577" cy="2321582"/>
          </a:xfrm>
          <a:custGeom>
            <a:avLst/>
            <a:gdLst/>
            <a:ahLst/>
            <a:cxnLst/>
            <a:rect l="l" t="t" r="r" b="b"/>
            <a:pathLst>
              <a:path w="5527577" h="2321582">
                <a:moveTo>
                  <a:pt x="0" y="0"/>
                </a:moveTo>
                <a:lnTo>
                  <a:pt x="5527577" y="0"/>
                </a:lnTo>
                <a:lnTo>
                  <a:pt x="5527577" y="2321582"/>
                </a:lnTo>
                <a:lnTo>
                  <a:pt x="0" y="2321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3458663" y="4512008"/>
            <a:ext cx="4829337" cy="5774992"/>
          </a:xfrm>
          <a:custGeom>
            <a:avLst/>
            <a:gdLst/>
            <a:ahLst/>
            <a:cxnLst/>
            <a:rect l="l" t="t" r="r" b="b"/>
            <a:pathLst>
              <a:path w="4829337" h="5774992">
                <a:moveTo>
                  <a:pt x="0" y="0"/>
                </a:moveTo>
                <a:lnTo>
                  <a:pt x="4829337" y="0"/>
                </a:lnTo>
                <a:lnTo>
                  <a:pt x="4829337" y="5774992"/>
                </a:lnTo>
                <a:lnTo>
                  <a:pt x="0" y="5774992"/>
                </a:lnTo>
                <a:lnTo>
                  <a:pt x="0" y="0"/>
                </a:lnTo>
                <a:close/>
              </a:path>
            </a:pathLst>
          </a:custGeom>
          <a:blipFill>
            <a:blip r:embed="rId6"/>
            <a:stretch>
              <a:fillRect/>
            </a:stretch>
          </a:blipFill>
        </p:spPr>
        <p:txBody>
          <a:bodyPr/>
          <a:lstStyle/>
          <a:p>
            <a:endParaRPr lang="en-US"/>
          </a:p>
        </p:txBody>
      </p:sp>
      <p:sp>
        <p:nvSpPr>
          <p:cNvPr id="6" name="Freeform 6"/>
          <p:cNvSpPr/>
          <p:nvPr/>
        </p:nvSpPr>
        <p:spPr>
          <a:xfrm>
            <a:off x="369502" y="4376550"/>
            <a:ext cx="4265114" cy="6045908"/>
          </a:xfrm>
          <a:custGeom>
            <a:avLst/>
            <a:gdLst/>
            <a:ahLst/>
            <a:cxnLst/>
            <a:rect l="l" t="t" r="r" b="b"/>
            <a:pathLst>
              <a:path w="4265114" h="6045908">
                <a:moveTo>
                  <a:pt x="0" y="0"/>
                </a:moveTo>
                <a:lnTo>
                  <a:pt x="4265114" y="0"/>
                </a:lnTo>
                <a:lnTo>
                  <a:pt x="4265114" y="6045908"/>
                </a:lnTo>
                <a:lnTo>
                  <a:pt x="0" y="60459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6185937" y="7578519"/>
            <a:ext cx="5310747" cy="2708481"/>
          </a:xfrm>
          <a:custGeom>
            <a:avLst/>
            <a:gdLst/>
            <a:ahLst/>
            <a:cxnLst/>
            <a:rect l="l" t="t" r="r" b="b"/>
            <a:pathLst>
              <a:path w="5310747" h="2708481">
                <a:moveTo>
                  <a:pt x="0" y="0"/>
                </a:moveTo>
                <a:lnTo>
                  <a:pt x="5310747" y="0"/>
                </a:lnTo>
                <a:lnTo>
                  <a:pt x="5310747" y="2708481"/>
                </a:lnTo>
                <a:lnTo>
                  <a:pt x="0" y="2708481"/>
                </a:lnTo>
                <a:lnTo>
                  <a:pt x="0" y="0"/>
                </a:lnTo>
                <a:close/>
              </a:path>
            </a:pathLst>
          </a:custGeom>
          <a:blipFill>
            <a:blip r:embed="rId9"/>
            <a:stretch>
              <a:fillRect/>
            </a:stretch>
          </a:blipFill>
        </p:spPr>
        <p:txBody>
          <a:bodyPr/>
          <a:lstStyle/>
          <a:p>
            <a:endParaRPr lang="en-US"/>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019" y="-110801"/>
            <a:ext cx="2755779" cy="2755779"/>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7727" y="8994404"/>
            <a:ext cx="932769" cy="957155"/>
          </a:xfrm>
          <a:prstGeom prst="rect">
            <a:avLst/>
          </a:prstGeom>
        </p:spPr>
      </p:pic>
      <p:pic>
        <p:nvPicPr>
          <p:cNvPr id="14" name="Picture 13"/>
          <p:cNvPicPr>
            <a:picLocks noChangeAspect="1"/>
          </p:cNvPicPr>
          <p:nvPr/>
        </p:nvPicPr>
        <p:blipFill>
          <a:blip r:embed="rId12"/>
          <a:stretch>
            <a:fillRect/>
          </a:stretch>
        </p:blipFill>
        <p:spPr>
          <a:xfrm>
            <a:off x="3560347" y="880191"/>
            <a:ext cx="14308552" cy="69927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BDB"/>
        </a:solidFill>
        <a:effectLst/>
      </p:bgPr>
    </p:bg>
    <p:spTree>
      <p:nvGrpSpPr>
        <p:cNvPr id="1" name=""/>
        <p:cNvGrpSpPr/>
        <p:nvPr/>
      </p:nvGrpSpPr>
      <p:grpSpPr>
        <a:xfrm>
          <a:off x="0" y="0"/>
          <a:ext cx="0" cy="0"/>
          <a:chOff x="0" y="0"/>
          <a:chExt cx="0" cy="0"/>
        </a:xfrm>
      </p:grpSpPr>
      <p:sp>
        <p:nvSpPr>
          <p:cNvPr id="6" name="Rounded Rectangle 5"/>
          <p:cNvSpPr/>
          <p:nvPr/>
        </p:nvSpPr>
        <p:spPr>
          <a:xfrm>
            <a:off x="1905000" y="1298473"/>
            <a:ext cx="15773400" cy="701040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42"/>
          <p:cNvSpPr txBox="1"/>
          <p:nvPr/>
        </p:nvSpPr>
        <p:spPr>
          <a:xfrm>
            <a:off x="4800600" y="2587681"/>
            <a:ext cx="12496800" cy="4431983"/>
          </a:xfrm>
          <a:prstGeom prst="rect">
            <a:avLst/>
          </a:prstGeom>
          <a:ln w="57150">
            <a:noFill/>
            <a:prstDash val="dash"/>
          </a:ln>
        </p:spPr>
        <p:txBody>
          <a:bodyPr wrap="square" lIns="0" tIns="0" rIns="0" bIns="0" rtlCol="0" anchor="t">
            <a:spAutoFit/>
          </a:bodyPr>
          <a:lstStyle/>
          <a:p>
            <a:pPr algn="ctr">
              <a:spcBef>
                <a:spcPct val="0"/>
              </a:spcBef>
            </a:pPr>
            <a:r>
              <a:rPr lang="en-US" sz="7200" b="1" dirty="0" err="1">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Tìm</a:t>
            </a:r>
            <a:r>
              <a:rPr lang="en-US" sz="72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 ý </a:t>
            </a:r>
            <a:r>
              <a:rPr lang="en-US" sz="7200" b="1" dirty="0" err="1">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cho</a:t>
            </a:r>
            <a:r>
              <a:rPr lang="en-US" sz="72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 </a:t>
            </a:r>
            <a:r>
              <a:rPr lang="en-US" sz="7200" b="1" dirty="0" err="1">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đoạn</a:t>
            </a:r>
            <a:r>
              <a:rPr lang="en-US" sz="72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 </a:t>
            </a:r>
            <a:r>
              <a:rPr lang="en-US" sz="7200" b="1" dirty="0" err="1">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văn</a:t>
            </a:r>
            <a:r>
              <a:rPr lang="en-US" sz="72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 </a:t>
            </a:r>
            <a:r>
              <a:rPr lang="en-US" sz="7200" b="1" dirty="0" err="1">
                <a:solidFill>
                  <a:schemeClr val="bg2">
                    <a:lumMod val="25000"/>
                  </a:schemeClr>
                </a:solidFill>
              </a:rPr>
              <a:t>nêu</a:t>
            </a:r>
            <a:r>
              <a:rPr lang="en-US" sz="7200" b="1" dirty="0">
                <a:solidFill>
                  <a:schemeClr val="bg2">
                    <a:lumMod val="25000"/>
                  </a:schemeClr>
                </a:solidFill>
              </a:rPr>
              <a:t> </a:t>
            </a:r>
            <a:r>
              <a:rPr lang="en-US" sz="7200" b="1" dirty="0" err="1">
                <a:solidFill>
                  <a:schemeClr val="bg2">
                    <a:lumMod val="25000"/>
                  </a:schemeClr>
                </a:solidFill>
              </a:rPr>
              <a:t>tình</a:t>
            </a:r>
            <a:r>
              <a:rPr lang="en-US" sz="7200" b="1" dirty="0">
                <a:solidFill>
                  <a:schemeClr val="bg2">
                    <a:lumMod val="25000"/>
                  </a:schemeClr>
                </a:solidFill>
              </a:rPr>
              <a:t> </a:t>
            </a:r>
            <a:r>
              <a:rPr lang="en-US" sz="7200" b="1" dirty="0" err="1">
                <a:solidFill>
                  <a:schemeClr val="bg2">
                    <a:lumMod val="25000"/>
                  </a:schemeClr>
                </a:solidFill>
              </a:rPr>
              <a:t>cảm</a:t>
            </a:r>
            <a:r>
              <a:rPr lang="en-US" sz="7200" b="1" dirty="0">
                <a:solidFill>
                  <a:schemeClr val="bg2">
                    <a:lumMod val="25000"/>
                  </a:schemeClr>
                </a:solidFill>
              </a:rPr>
              <a:t>, </a:t>
            </a:r>
            <a:r>
              <a:rPr lang="en-US" sz="7200" b="1" dirty="0" err="1">
                <a:solidFill>
                  <a:schemeClr val="bg2">
                    <a:lumMod val="25000"/>
                  </a:schemeClr>
                </a:solidFill>
              </a:rPr>
              <a:t>cảm</a:t>
            </a:r>
            <a:r>
              <a:rPr lang="en-US" sz="7200" b="1" dirty="0">
                <a:solidFill>
                  <a:schemeClr val="bg2">
                    <a:lumMod val="25000"/>
                  </a:schemeClr>
                </a:solidFill>
              </a:rPr>
              <a:t> </a:t>
            </a:r>
            <a:r>
              <a:rPr lang="en-US" sz="7200" b="1" dirty="0" err="1">
                <a:solidFill>
                  <a:schemeClr val="bg2">
                    <a:lumMod val="25000"/>
                  </a:schemeClr>
                </a:solidFill>
              </a:rPr>
              <a:t>xúc</a:t>
            </a:r>
            <a:r>
              <a:rPr lang="en-US" sz="7200" b="1" dirty="0">
                <a:solidFill>
                  <a:schemeClr val="bg2">
                    <a:lumMod val="25000"/>
                  </a:schemeClr>
                </a:solidFill>
              </a:rPr>
              <a:t> </a:t>
            </a:r>
            <a:r>
              <a:rPr lang="en-US" sz="7200" b="1" dirty="0" err="1">
                <a:solidFill>
                  <a:schemeClr val="bg2">
                    <a:lumMod val="25000"/>
                  </a:schemeClr>
                </a:solidFill>
              </a:rPr>
              <a:t>của</a:t>
            </a:r>
            <a:r>
              <a:rPr lang="en-US" sz="7200" b="1" dirty="0">
                <a:solidFill>
                  <a:schemeClr val="bg2">
                    <a:lumMod val="25000"/>
                  </a:schemeClr>
                </a:solidFill>
              </a:rPr>
              <a:t> </a:t>
            </a:r>
            <a:r>
              <a:rPr lang="en-US" sz="7200" b="1" dirty="0" err="1">
                <a:solidFill>
                  <a:schemeClr val="bg2">
                    <a:lumMod val="25000"/>
                  </a:schemeClr>
                </a:solidFill>
              </a:rPr>
              <a:t>em</a:t>
            </a:r>
            <a:r>
              <a:rPr lang="en-US" sz="7200" b="1" dirty="0">
                <a:solidFill>
                  <a:schemeClr val="bg2">
                    <a:lumMod val="25000"/>
                  </a:schemeClr>
                </a:solidFill>
              </a:rPr>
              <a:t> </a:t>
            </a:r>
            <a:r>
              <a:rPr lang="en-US" sz="7200" b="1" dirty="0" err="1">
                <a:solidFill>
                  <a:schemeClr val="bg2">
                    <a:lumMod val="25000"/>
                  </a:schemeClr>
                </a:solidFill>
              </a:rPr>
              <a:t>về</a:t>
            </a:r>
            <a:r>
              <a:rPr lang="en-US" sz="7200" b="1" dirty="0">
                <a:solidFill>
                  <a:schemeClr val="bg2">
                    <a:lumMod val="25000"/>
                  </a:schemeClr>
                </a:solidFill>
              </a:rPr>
              <a:t> </a:t>
            </a:r>
            <a:r>
              <a:rPr lang="en-US" sz="7200" b="1" dirty="0" err="1">
                <a:solidFill>
                  <a:schemeClr val="bg2">
                    <a:lumMod val="25000"/>
                  </a:schemeClr>
                </a:solidFill>
              </a:rPr>
              <a:t>một</a:t>
            </a:r>
            <a:r>
              <a:rPr lang="en-US" sz="7200" b="1" dirty="0">
                <a:solidFill>
                  <a:schemeClr val="bg2">
                    <a:lumMod val="25000"/>
                  </a:schemeClr>
                </a:solidFill>
              </a:rPr>
              <a:t> </a:t>
            </a:r>
            <a:r>
              <a:rPr lang="en-US" sz="7200" b="1" dirty="0" err="1">
                <a:solidFill>
                  <a:schemeClr val="bg2">
                    <a:lumMod val="25000"/>
                  </a:schemeClr>
                </a:solidFill>
              </a:rPr>
              <a:t>nhân</a:t>
            </a:r>
            <a:r>
              <a:rPr lang="en-US" sz="7200" b="1" dirty="0">
                <a:solidFill>
                  <a:schemeClr val="bg2">
                    <a:lumMod val="25000"/>
                  </a:schemeClr>
                </a:solidFill>
              </a:rPr>
              <a:t> </a:t>
            </a:r>
            <a:r>
              <a:rPr lang="en-US" sz="7200" b="1" dirty="0" err="1">
                <a:solidFill>
                  <a:schemeClr val="bg2">
                    <a:lumMod val="25000"/>
                  </a:schemeClr>
                </a:solidFill>
              </a:rPr>
              <a:t>vật</a:t>
            </a:r>
            <a:r>
              <a:rPr lang="en-US" sz="7200" b="1" dirty="0">
                <a:solidFill>
                  <a:schemeClr val="bg2">
                    <a:lumMod val="25000"/>
                  </a:schemeClr>
                </a:solidFill>
              </a:rPr>
              <a:t> </a:t>
            </a:r>
            <a:r>
              <a:rPr lang="en-US" sz="7200" b="1" dirty="0" err="1">
                <a:solidFill>
                  <a:schemeClr val="bg2">
                    <a:lumMod val="25000"/>
                  </a:schemeClr>
                </a:solidFill>
              </a:rPr>
              <a:t>trong</a:t>
            </a:r>
            <a:r>
              <a:rPr lang="en-US" sz="7200" b="1" dirty="0">
                <a:solidFill>
                  <a:schemeClr val="bg2">
                    <a:lumMod val="25000"/>
                  </a:schemeClr>
                </a:solidFill>
              </a:rPr>
              <a:t> </a:t>
            </a:r>
            <a:r>
              <a:rPr lang="en-US" sz="7200" b="1" dirty="0" err="1">
                <a:solidFill>
                  <a:schemeClr val="bg2">
                    <a:lumMod val="25000"/>
                  </a:schemeClr>
                </a:solidFill>
              </a:rPr>
              <a:t>câu</a:t>
            </a:r>
            <a:r>
              <a:rPr lang="en-US" sz="7200" b="1" dirty="0">
                <a:solidFill>
                  <a:schemeClr val="bg2">
                    <a:lumMod val="25000"/>
                  </a:schemeClr>
                </a:solidFill>
              </a:rPr>
              <a:t> </a:t>
            </a:r>
            <a:r>
              <a:rPr lang="en-US" sz="7200" b="1" dirty="0" err="1">
                <a:solidFill>
                  <a:schemeClr val="bg2">
                    <a:lumMod val="25000"/>
                  </a:schemeClr>
                </a:solidFill>
              </a:rPr>
              <a:t>chuyện</a:t>
            </a:r>
            <a:r>
              <a:rPr lang="en-US" sz="7200" b="1" dirty="0">
                <a:solidFill>
                  <a:schemeClr val="bg2">
                    <a:lumMod val="25000"/>
                  </a:schemeClr>
                </a:solidFill>
              </a:rPr>
              <a:t> </a:t>
            </a:r>
            <a:r>
              <a:rPr lang="en-US" sz="7200" b="1" dirty="0" err="1">
                <a:solidFill>
                  <a:schemeClr val="bg2">
                    <a:lumMod val="25000"/>
                  </a:schemeClr>
                </a:solidFill>
              </a:rPr>
              <a:t>hoặc</a:t>
            </a:r>
            <a:r>
              <a:rPr lang="en-US" sz="7200" b="1" dirty="0">
                <a:solidFill>
                  <a:schemeClr val="bg2">
                    <a:lumMod val="25000"/>
                  </a:schemeClr>
                </a:solidFill>
              </a:rPr>
              <a:t> </a:t>
            </a:r>
            <a:r>
              <a:rPr lang="en-US" sz="7200" b="1" dirty="0" err="1">
                <a:solidFill>
                  <a:schemeClr val="bg2">
                    <a:lumMod val="25000"/>
                  </a:schemeClr>
                </a:solidFill>
              </a:rPr>
              <a:t>bài</a:t>
            </a:r>
            <a:r>
              <a:rPr lang="en-US" sz="7200" b="1" dirty="0">
                <a:solidFill>
                  <a:schemeClr val="bg2">
                    <a:lumMod val="25000"/>
                  </a:schemeClr>
                </a:solidFill>
              </a:rPr>
              <a:t> </a:t>
            </a:r>
            <a:r>
              <a:rPr lang="en-US" sz="7200" b="1" dirty="0" err="1">
                <a:solidFill>
                  <a:schemeClr val="bg2">
                    <a:lumMod val="25000"/>
                  </a:schemeClr>
                </a:solidFill>
              </a:rPr>
              <a:t>thơ</a:t>
            </a:r>
            <a:r>
              <a:rPr lang="en-US" sz="7200" b="1" dirty="0">
                <a:solidFill>
                  <a:schemeClr val="bg2">
                    <a:lumMod val="25000"/>
                  </a:schemeClr>
                </a:solidFill>
              </a:rPr>
              <a:t> </a:t>
            </a:r>
            <a:r>
              <a:rPr lang="en-US" sz="7200" b="1" dirty="0" err="1">
                <a:solidFill>
                  <a:schemeClr val="bg2">
                    <a:lumMod val="25000"/>
                  </a:schemeClr>
                </a:solidFill>
              </a:rPr>
              <a:t>đã</a:t>
            </a:r>
            <a:r>
              <a:rPr lang="en-US" sz="7200" b="1" dirty="0">
                <a:solidFill>
                  <a:schemeClr val="bg2">
                    <a:lumMod val="25000"/>
                  </a:schemeClr>
                </a:solidFill>
              </a:rPr>
              <a:t> </a:t>
            </a:r>
            <a:r>
              <a:rPr lang="en-US" sz="7200" b="1" dirty="0" err="1">
                <a:solidFill>
                  <a:schemeClr val="bg2">
                    <a:lumMod val="25000"/>
                  </a:schemeClr>
                </a:solidFill>
              </a:rPr>
              <a:t>đọc</a:t>
            </a:r>
            <a:r>
              <a:rPr lang="en-US" sz="7200" b="1" dirty="0">
                <a:solidFill>
                  <a:schemeClr val="bg2">
                    <a:lumMod val="25000"/>
                  </a:schemeClr>
                </a:solidFill>
              </a:rPr>
              <a:t>, </a:t>
            </a:r>
            <a:r>
              <a:rPr lang="en-US" sz="7200" b="1" dirty="0" err="1">
                <a:solidFill>
                  <a:schemeClr val="bg2">
                    <a:lumMod val="25000"/>
                  </a:schemeClr>
                </a:solidFill>
              </a:rPr>
              <a:t>đã</a:t>
            </a:r>
            <a:r>
              <a:rPr lang="en-US" sz="7200" b="1" dirty="0">
                <a:solidFill>
                  <a:schemeClr val="bg2">
                    <a:lumMod val="25000"/>
                  </a:schemeClr>
                </a:solidFill>
              </a:rPr>
              <a:t> </a:t>
            </a:r>
            <a:r>
              <a:rPr lang="en-US" sz="7200" b="1" dirty="0" err="1">
                <a:solidFill>
                  <a:schemeClr val="bg2">
                    <a:lumMod val="25000"/>
                  </a:schemeClr>
                </a:solidFill>
              </a:rPr>
              <a:t>nghe</a:t>
            </a:r>
            <a:r>
              <a:rPr lang="en-US" sz="7200" b="1" dirty="0">
                <a:solidFill>
                  <a:schemeClr val="bg2">
                    <a:lumMod val="25000"/>
                  </a:schemeClr>
                </a:solidFill>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144807"/>
            <a:ext cx="5035732" cy="44626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7353300"/>
            <a:ext cx="8378793" cy="1911143"/>
          </a:xfrm>
          <a:prstGeom prst="rect">
            <a:avLst/>
          </a:prstGeom>
        </p:spPr>
      </p:pic>
    </p:spTree>
    <p:extLst>
      <p:ext uri="{BB962C8B-B14F-4D97-AF65-F5344CB8AC3E}">
        <p14:creationId xmlns:p14="http://schemas.microsoft.com/office/powerpoint/2010/main" val="4015790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stretch>
              <a:fillRect/>
            </a:stretch>
          </a:blipFill>
        </p:spPr>
        <p:txBody>
          <a:bodyPr/>
          <a:lstStyle/>
          <a:p>
            <a:endParaRPr lang="en-US"/>
          </a:p>
        </p:txBody>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stretch>
              <a:fillRect b="-105861"/>
            </a:stretch>
          </a:blipFill>
        </p:spPr>
        <p:txBody>
          <a:bodyPr/>
          <a:lstStyle/>
          <a:p>
            <a:endParaRPr lang="en-US"/>
          </a:p>
        </p:txBody>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stretch>
              <a:fillRect/>
            </a:stretch>
          </a:blipFill>
        </p:spPr>
        <p:txBody>
          <a:bodyPr/>
          <a:lstStyle/>
          <a:p>
            <a:endParaRPr lang="en-US"/>
          </a:p>
        </p:txBody>
      </p:sp>
      <p:sp>
        <p:nvSpPr>
          <p:cNvPr id="5" name="Freeform 5"/>
          <p:cNvSpPr/>
          <p:nvPr/>
        </p:nvSpPr>
        <p:spPr>
          <a:xfrm>
            <a:off x="6567738"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stretch>
              <a:fillRect b="-105861"/>
            </a:stretch>
          </a:blipFill>
        </p:spPr>
        <p:txBody>
          <a:bodyPr/>
          <a:lstStyle/>
          <a:p>
            <a:endParaRPr lang="en-US"/>
          </a:p>
        </p:txBody>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stretch>
              <a:fillRect r="-36112"/>
            </a:stretch>
          </a:blipFill>
        </p:spPr>
        <p:txBody>
          <a:bodyPr/>
          <a:lstStyle/>
          <a:p>
            <a:endParaRPr lang="en-US"/>
          </a:p>
        </p:txBody>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stretch>
              <a:fillRect r="-35318" b="-105861"/>
            </a:stretch>
          </a:blipFill>
        </p:spPr>
        <p:txBody>
          <a:bodyPr/>
          <a:lstStyle/>
          <a:p>
            <a:endParaRPr lang="en-US"/>
          </a:p>
        </p:txBody>
      </p:sp>
      <p:grpSp>
        <p:nvGrpSpPr>
          <p:cNvPr id="8" name="Group 8"/>
          <p:cNvGrpSpPr/>
          <p:nvPr/>
        </p:nvGrpSpPr>
        <p:grpSpPr>
          <a:xfrm>
            <a:off x="1429333" y="985080"/>
            <a:ext cx="1701297" cy="2843084"/>
            <a:chOff x="0" y="0"/>
            <a:chExt cx="486378" cy="812800"/>
          </a:xfrm>
        </p:grpSpPr>
        <p:sp>
          <p:nvSpPr>
            <p:cNvPr id="9" name="Freeform 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p:spPr>
          <p:txBody>
            <a:bodyPr/>
            <a:lstStyle/>
            <a:p>
              <a:endParaRPr lang="en-US"/>
            </a:p>
          </p:txBody>
        </p:sp>
        <p:sp>
          <p:nvSpPr>
            <p:cNvPr id="10" name="TextBox 10"/>
            <p:cNvSpPr txBox="1"/>
            <p:nvPr/>
          </p:nvSpPr>
          <p:spPr>
            <a:xfrm>
              <a:off x="0" y="-28575"/>
              <a:ext cx="486378" cy="841375"/>
            </a:xfrm>
            <a:prstGeom prst="rect">
              <a:avLst/>
            </a:prstGeom>
          </p:spPr>
          <p:txBody>
            <a:bodyPr lIns="50800" tIns="50800" rIns="50800" bIns="50800" rtlCol="0" anchor="ctr"/>
            <a:lstStyle/>
            <a:p>
              <a:pPr marL="0" marR="0" lvl="0" indent="0" algn="ctr" defTabSz="914400" rtl="0" eaLnBrk="1" fontAlgn="auto" latinLnBrk="0" hangingPunct="1">
                <a:lnSpc>
                  <a:spcPts val="280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4831927" y="985080"/>
            <a:ext cx="1701297" cy="2843084"/>
            <a:chOff x="0" y="0"/>
            <a:chExt cx="486378" cy="812800"/>
          </a:xfrm>
        </p:grpSpPr>
        <p:sp>
          <p:nvSpPr>
            <p:cNvPr id="12" name="Freeform 1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p:spPr>
          <p:txBody>
            <a:bodyPr/>
            <a:lstStyle/>
            <a:p>
              <a:endParaRPr lang="en-US"/>
            </a:p>
          </p:txBody>
        </p:sp>
        <p:sp>
          <p:nvSpPr>
            <p:cNvPr id="13" name="TextBox 13"/>
            <p:cNvSpPr txBox="1"/>
            <p:nvPr/>
          </p:nvSpPr>
          <p:spPr>
            <a:xfrm>
              <a:off x="0" y="-28575"/>
              <a:ext cx="486378" cy="841375"/>
            </a:xfrm>
            <a:prstGeom prst="rect">
              <a:avLst/>
            </a:prstGeom>
          </p:spPr>
          <p:txBody>
            <a:bodyPr lIns="50800" tIns="50800" rIns="50800" bIns="50800" rtlCol="0" anchor="ctr"/>
            <a:lstStyle/>
            <a:p>
              <a:pPr marL="0" marR="0" lvl="0" indent="0" algn="ctr" defTabSz="914400" rtl="0" eaLnBrk="1" fontAlgn="auto" latinLnBrk="0" hangingPunct="1">
                <a:lnSpc>
                  <a:spcPts val="280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8234522" y="985080"/>
            <a:ext cx="1701297" cy="2843084"/>
            <a:chOff x="0" y="0"/>
            <a:chExt cx="486378" cy="812800"/>
          </a:xfrm>
        </p:grpSpPr>
        <p:sp>
          <p:nvSpPr>
            <p:cNvPr id="15" name="Freeform 1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p:spPr>
          <p:txBody>
            <a:bodyPr/>
            <a:lstStyle/>
            <a:p>
              <a:endParaRPr lang="en-US"/>
            </a:p>
          </p:txBody>
        </p:sp>
        <p:sp>
          <p:nvSpPr>
            <p:cNvPr id="16" name="TextBox 16"/>
            <p:cNvSpPr txBox="1"/>
            <p:nvPr/>
          </p:nvSpPr>
          <p:spPr>
            <a:xfrm>
              <a:off x="0" y="-28575"/>
              <a:ext cx="486378" cy="841375"/>
            </a:xfrm>
            <a:prstGeom prst="rect">
              <a:avLst/>
            </a:prstGeom>
          </p:spPr>
          <p:txBody>
            <a:bodyPr lIns="50800" tIns="50800" rIns="50800" bIns="50800" rtlCol="0" anchor="ctr"/>
            <a:lstStyle/>
            <a:p>
              <a:pPr marL="0" marR="0" lvl="0" indent="0" algn="ctr" defTabSz="914400" rtl="0" eaLnBrk="1" fontAlgn="auto" latinLnBrk="0" hangingPunct="1">
                <a:lnSpc>
                  <a:spcPts val="280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11637116" y="985080"/>
            <a:ext cx="1701297" cy="2843084"/>
            <a:chOff x="0" y="0"/>
            <a:chExt cx="486378" cy="812800"/>
          </a:xfrm>
        </p:grpSpPr>
        <p:sp>
          <p:nvSpPr>
            <p:cNvPr id="18" name="Freeform 1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p:spPr>
          <p:txBody>
            <a:bodyPr/>
            <a:lstStyle/>
            <a:p>
              <a:endParaRPr lang="en-US"/>
            </a:p>
          </p:txBody>
        </p:sp>
        <p:sp>
          <p:nvSpPr>
            <p:cNvPr id="19" name="TextBox 19"/>
            <p:cNvSpPr txBox="1"/>
            <p:nvPr/>
          </p:nvSpPr>
          <p:spPr>
            <a:xfrm>
              <a:off x="0" y="-28575"/>
              <a:ext cx="486378" cy="841375"/>
            </a:xfrm>
            <a:prstGeom prst="rect">
              <a:avLst/>
            </a:prstGeom>
          </p:spPr>
          <p:txBody>
            <a:bodyPr lIns="50800" tIns="50800" rIns="50800" bIns="50800" rtlCol="0" anchor="ctr"/>
            <a:lstStyle/>
            <a:p>
              <a:pPr marL="0" marR="0" lvl="0" indent="0" algn="ctr" defTabSz="914400" rtl="0" eaLnBrk="1" fontAlgn="auto" latinLnBrk="0" hangingPunct="1">
                <a:lnSpc>
                  <a:spcPts val="280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3130630" y="985080"/>
            <a:ext cx="1701297" cy="2843084"/>
            <a:chOff x="0" y="0"/>
            <a:chExt cx="486378" cy="812800"/>
          </a:xfrm>
        </p:grpSpPr>
        <p:sp>
          <p:nvSpPr>
            <p:cNvPr id="21" name="Freeform 21"/>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p:spPr>
          <p:txBody>
            <a:bodyPr/>
            <a:lstStyle/>
            <a:p>
              <a:endParaRPr lang="en-US"/>
            </a:p>
          </p:txBody>
        </p:sp>
        <p:sp>
          <p:nvSpPr>
            <p:cNvPr id="22" name="TextBox 22"/>
            <p:cNvSpPr txBox="1"/>
            <p:nvPr/>
          </p:nvSpPr>
          <p:spPr>
            <a:xfrm>
              <a:off x="0" y="-28575"/>
              <a:ext cx="486378" cy="841375"/>
            </a:xfrm>
            <a:prstGeom prst="rect">
              <a:avLst/>
            </a:prstGeom>
          </p:spPr>
          <p:txBody>
            <a:bodyPr lIns="50800" tIns="50800" rIns="50800" bIns="50800" rtlCol="0" anchor="ctr"/>
            <a:lstStyle/>
            <a:p>
              <a:pPr marL="0" marR="0" lvl="0" indent="0" algn="ctr" defTabSz="914400" rtl="0" eaLnBrk="1" fontAlgn="auto" latinLnBrk="0" hangingPunct="1">
                <a:lnSpc>
                  <a:spcPts val="280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6533225" y="985080"/>
            <a:ext cx="1701297" cy="2843084"/>
            <a:chOff x="0" y="0"/>
            <a:chExt cx="486378" cy="812800"/>
          </a:xfrm>
        </p:grpSpPr>
        <p:sp>
          <p:nvSpPr>
            <p:cNvPr id="24" name="Freeform 2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p:spPr>
          <p:txBody>
            <a:bodyPr/>
            <a:lstStyle/>
            <a:p>
              <a:endParaRPr lang="en-US"/>
            </a:p>
          </p:txBody>
        </p:sp>
        <p:sp>
          <p:nvSpPr>
            <p:cNvPr id="25" name="TextBox 25"/>
            <p:cNvSpPr txBox="1"/>
            <p:nvPr/>
          </p:nvSpPr>
          <p:spPr>
            <a:xfrm>
              <a:off x="0" y="-28575"/>
              <a:ext cx="486378" cy="841375"/>
            </a:xfrm>
            <a:prstGeom prst="rect">
              <a:avLst/>
            </a:prstGeom>
          </p:spPr>
          <p:txBody>
            <a:bodyPr lIns="50800" tIns="50800" rIns="50800" bIns="50800" rtlCol="0" anchor="ctr"/>
            <a:lstStyle/>
            <a:p>
              <a:pPr marL="0" marR="0" lvl="0" indent="0" algn="ctr" defTabSz="914400" rtl="0" eaLnBrk="1" fontAlgn="auto" latinLnBrk="0" hangingPunct="1">
                <a:lnSpc>
                  <a:spcPts val="280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p:cNvGrpSpPr/>
          <p:nvPr/>
        </p:nvGrpSpPr>
        <p:grpSpPr>
          <a:xfrm>
            <a:off x="9935819" y="985080"/>
            <a:ext cx="1701297" cy="2843084"/>
            <a:chOff x="0" y="0"/>
            <a:chExt cx="486378" cy="812800"/>
          </a:xfrm>
        </p:grpSpPr>
        <p:sp>
          <p:nvSpPr>
            <p:cNvPr id="27" name="Freeform 2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p:spPr>
          <p:txBody>
            <a:bodyPr/>
            <a:lstStyle/>
            <a:p>
              <a:endParaRPr lang="en-US"/>
            </a:p>
          </p:txBody>
        </p:sp>
        <p:sp>
          <p:nvSpPr>
            <p:cNvPr id="28" name="TextBox 28"/>
            <p:cNvSpPr txBox="1"/>
            <p:nvPr/>
          </p:nvSpPr>
          <p:spPr>
            <a:xfrm>
              <a:off x="0" y="-28575"/>
              <a:ext cx="486378" cy="841375"/>
            </a:xfrm>
            <a:prstGeom prst="rect">
              <a:avLst/>
            </a:prstGeom>
          </p:spPr>
          <p:txBody>
            <a:bodyPr lIns="50800" tIns="50800" rIns="50800" bIns="50800" rtlCol="0" anchor="ctr"/>
            <a:lstStyle/>
            <a:p>
              <a:pPr marL="0" marR="0" lvl="0" indent="0" algn="ctr" defTabSz="914400" rtl="0" eaLnBrk="1" fontAlgn="auto" latinLnBrk="0" hangingPunct="1">
                <a:lnSpc>
                  <a:spcPts val="280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3338413" y="985080"/>
            <a:ext cx="1701297" cy="2843084"/>
            <a:chOff x="0" y="0"/>
            <a:chExt cx="486378" cy="812800"/>
          </a:xfrm>
        </p:grpSpPr>
        <p:sp>
          <p:nvSpPr>
            <p:cNvPr id="30" name="Freeform 3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CF5A4B"/>
            </a:solidFill>
          </p:spPr>
          <p:txBody>
            <a:bodyPr/>
            <a:lstStyle/>
            <a:p>
              <a:endParaRPr lang="en-US"/>
            </a:p>
          </p:txBody>
        </p:sp>
        <p:sp>
          <p:nvSpPr>
            <p:cNvPr id="31" name="TextBox 31"/>
            <p:cNvSpPr txBox="1"/>
            <p:nvPr/>
          </p:nvSpPr>
          <p:spPr>
            <a:xfrm>
              <a:off x="0" y="-28575"/>
              <a:ext cx="486378" cy="841375"/>
            </a:xfrm>
            <a:prstGeom prst="rect">
              <a:avLst/>
            </a:prstGeom>
          </p:spPr>
          <p:txBody>
            <a:bodyPr lIns="50800" tIns="50800" rIns="50800" bIns="50800" rtlCol="0" anchor="ctr"/>
            <a:lstStyle/>
            <a:p>
              <a:pPr marL="0" marR="0" lvl="0" indent="0" algn="ctr" defTabSz="914400" rtl="0" eaLnBrk="1" fontAlgn="auto" latinLnBrk="0" hangingPunct="1">
                <a:lnSpc>
                  <a:spcPts val="280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2"/>
          <p:cNvGrpSpPr/>
          <p:nvPr/>
        </p:nvGrpSpPr>
        <p:grpSpPr>
          <a:xfrm>
            <a:off x="15039711" y="985080"/>
            <a:ext cx="1701297" cy="2843084"/>
            <a:chOff x="0" y="0"/>
            <a:chExt cx="486378" cy="812800"/>
          </a:xfrm>
        </p:grpSpPr>
        <p:sp>
          <p:nvSpPr>
            <p:cNvPr id="33" name="Freeform 3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txBody>
            <a:bodyPr/>
            <a:lstStyle/>
            <a:p>
              <a:endParaRPr lang="en-US"/>
            </a:p>
          </p:txBody>
        </p:sp>
        <p:sp>
          <p:nvSpPr>
            <p:cNvPr id="34" name="TextBox 34"/>
            <p:cNvSpPr txBox="1"/>
            <p:nvPr/>
          </p:nvSpPr>
          <p:spPr>
            <a:xfrm>
              <a:off x="0" y="-95250"/>
              <a:ext cx="486378" cy="908050"/>
            </a:xfrm>
            <a:prstGeom prst="rect">
              <a:avLst/>
            </a:prstGeom>
          </p:spPr>
          <p:txBody>
            <a:bodyPr lIns="50800" tIns="50800" rIns="50800" bIns="50800" rtlCol="0" anchor="ctr"/>
            <a:lstStyle/>
            <a:p>
              <a:pPr marL="0" marR="0" lvl="0" indent="0" algn="l" defTabSz="914400" rtl="0" eaLnBrk="1" fontAlgn="auto" latinLnBrk="0" hangingPunct="1">
                <a:lnSpc>
                  <a:spcPts val="1124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5"/>
          <p:cNvGrpSpPr/>
          <p:nvPr/>
        </p:nvGrpSpPr>
        <p:grpSpPr>
          <a:xfrm>
            <a:off x="1065489" y="1863971"/>
            <a:ext cx="16230600" cy="7527127"/>
            <a:chOff x="0" y="0"/>
            <a:chExt cx="4274726" cy="1982453"/>
          </a:xfrm>
          <a:solidFill>
            <a:schemeClr val="bg1"/>
          </a:solidFill>
        </p:grpSpPr>
        <p:sp>
          <p:nvSpPr>
            <p:cNvPr id="36"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txBody>
            <a:bodyPr/>
            <a:lstStyle/>
            <a:p>
              <a:endParaRPr lang="en-US"/>
            </a:p>
          </p:txBody>
        </p:sp>
        <p:sp>
          <p:nvSpPr>
            <p:cNvPr id="37"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roup 41"/>
          <p:cNvGrpSpPr/>
          <p:nvPr/>
        </p:nvGrpSpPr>
        <p:grpSpPr>
          <a:xfrm>
            <a:off x="5033552" y="2829178"/>
            <a:ext cx="8506486" cy="1227221"/>
            <a:chOff x="0" y="0"/>
            <a:chExt cx="2613790" cy="377088"/>
          </a:xfrm>
        </p:grpSpPr>
        <p:sp>
          <p:nvSpPr>
            <p:cNvPr id="42" name="Freeform 42"/>
            <p:cNvSpPr/>
            <p:nvPr/>
          </p:nvSpPr>
          <p:spPr>
            <a:xfrm>
              <a:off x="0" y="0"/>
              <a:ext cx="2613790" cy="377088"/>
            </a:xfrm>
            <a:custGeom>
              <a:avLst/>
              <a:gdLst/>
              <a:ahLst/>
              <a:cxnLst/>
              <a:rect l="l" t="t" r="r" b="b"/>
              <a:pathLst>
                <a:path w="2613790" h="377088">
                  <a:moveTo>
                    <a:pt x="46416" y="0"/>
                  </a:moveTo>
                  <a:lnTo>
                    <a:pt x="2567374" y="0"/>
                  </a:lnTo>
                  <a:cubicBezTo>
                    <a:pt x="2593009" y="0"/>
                    <a:pt x="2613790" y="20781"/>
                    <a:pt x="2613790" y="46416"/>
                  </a:cubicBezTo>
                  <a:lnTo>
                    <a:pt x="2613790" y="330672"/>
                  </a:lnTo>
                  <a:cubicBezTo>
                    <a:pt x="2613790" y="356307"/>
                    <a:pt x="2593009" y="377088"/>
                    <a:pt x="2567374" y="377088"/>
                  </a:cubicBezTo>
                  <a:lnTo>
                    <a:pt x="46416" y="377088"/>
                  </a:lnTo>
                  <a:cubicBezTo>
                    <a:pt x="20781" y="377088"/>
                    <a:pt x="0" y="356307"/>
                    <a:pt x="0" y="330672"/>
                  </a:cubicBezTo>
                  <a:lnTo>
                    <a:pt x="0" y="46416"/>
                  </a:lnTo>
                  <a:cubicBezTo>
                    <a:pt x="0" y="20781"/>
                    <a:pt x="20781" y="0"/>
                    <a:pt x="46416" y="0"/>
                  </a:cubicBezTo>
                  <a:close/>
                </a:path>
              </a:pathLst>
            </a:custGeom>
            <a:solidFill>
              <a:srgbClr val="FFB9DE"/>
            </a:solidFill>
            <a:ln w="38100" cap="rnd">
              <a:solidFill>
                <a:srgbClr val="5B2B32"/>
              </a:solidFill>
              <a:prstDash val="solid"/>
              <a:round/>
            </a:ln>
          </p:spPr>
          <p:txBody>
            <a:bodyPr/>
            <a:lstStyle/>
            <a:p>
              <a:endParaRPr lang="en-US"/>
            </a:p>
          </p:txBody>
        </p:sp>
        <p:sp>
          <p:nvSpPr>
            <p:cNvPr id="43" name="TextBox 43"/>
            <p:cNvSpPr txBox="1"/>
            <p:nvPr/>
          </p:nvSpPr>
          <p:spPr>
            <a:xfrm>
              <a:off x="0" y="-95250"/>
              <a:ext cx="2613790" cy="472338"/>
            </a:xfrm>
            <a:prstGeom prst="rect">
              <a:avLst/>
            </a:prstGeom>
          </p:spPr>
          <p:txBody>
            <a:bodyPr lIns="50800" tIns="50800" rIns="50800" bIns="50800" rtlCol="0" anchor="ctr"/>
            <a:lstStyle/>
            <a:p>
              <a:pPr marL="0" marR="0" lvl="0" indent="0" algn="l" defTabSz="914400" rtl="0" eaLnBrk="1" fontAlgn="auto" latinLnBrk="0" hangingPunct="1">
                <a:lnSpc>
                  <a:spcPts val="1124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Freeform 45"/>
          <p:cNvSpPr/>
          <p:nvPr/>
        </p:nvSpPr>
        <p:spPr>
          <a:xfrm>
            <a:off x="15475720" y="8205611"/>
            <a:ext cx="2530576" cy="1336988"/>
          </a:xfrm>
          <a:custGeom>
            <a:avLst/>
            <a:gdLst/>
            <a:ahLst/>
            <a:cxnLst/>
            <a:rect l="l" t="t" r="r" b="b"/>
            <a:pathLst>
              <a:path w="2530576" h="1336988">
                <a:moveTo>
                  <a:pt x="0" y="0"/>
                </a:moveTo>
                <a:lnTo>
                  <a:pt x="2530576" y="0"/>
                </a:lnTo>
                <a:lnTo>
                  <a:pt x="2530576" y="1336987"/>
                </a:lnTo>
                <a:lnTo>
                  <a:pt x="0" y="1336987"/>
                </a:lnTo>
                <a:lnTo>
                  <a:pt x="0" y="0"/>
                </a:lnTo>
                <a:close/>
              </a:path>
            </a:pathLst>
          </a:custGeom>
          <a:blipFill>
            <a:blip r:embed="rId3"/>
            <a:stretch>
              <a:fillRect/>
            </a:stretch>
          </a:blipFill>
        </p:spPr>
        <p:txBody>
          <a:bodyPr/>
          <a:lstStyle/>
          <a:p>
            <a:endParaRPr lang="en-US"/>
          </a:p>
        </p:txBody>
      </p:sp>
      <p:sp>
        <p:nvSpPr>
          <p:cNvPr id="47" name="TextBox 47"/>
          <p:cNvSpPr txBox="1"/>
          <p:nvPr/>
        </p:nvSpPr>
        <p:spPr>
          <a:xfrm>
            <a:off x="5785362" y="2945361"/>
            <a:ext cx="6651767" cy="1115690"/>
          </a:xfrm>
          <a:prstGeom prst="rect">
            <a:avLst/>
          </a:prstGeom>
        </p:spPr>
        <p:txBody>
          <a:bodyPr lIns="0" tIns="0" rIns="0" bIns="0" rtlCol="0" anchor="t">
            <a:spAutoFit/>
          </a:bodyPr>
          <a:lstStyle/>
          <a:p>
            <a:pPr marL="0" marR="0" lvl="0" indent="0" algn="ctr" defTabSz="914400" rtl="0" eaLnBrk="1" fontAlgn="auto" latinLnBrk="0" hangingPunct="1">
              <a:lnSpc>
                <a:spcPts val="8741"/>
              </a:lnSpc>
              <a:spcBef>
                <a:spcPct val="0"/>
              </a:spcBef>
              <a:spcAft>
                <a:spcPts val="0"/>
              </a:spcAft>
              <a:buClrTx/>
              <a:buSzTx/>
              <a:buFontTx/>
              <a:buNone/>
              <a:tabLst/>
              <a:defRPr/>
            </a:pPr>
            <a:r>
              <a:rPr kumimoji="0" lang="en-US" sz="8000" b="0" i="0" u="none" strike="noStrike" kern="1200" cap="none" spc="0" normalizeH="0" baseline="0" noProof="0" dirty="0">
                <a:ln>
                  <a:noFill/>
                </a:ln>
                <a:solidFill>
                  <a:srgbClr val="8B414B"/>
                </a:solidFill>
                <a:effectLst/>
                <a:uLnTx/>
                <a:uFillTx/>
                <a:latin typeface="SVN-Hole Hearted" panose="020B0A06020104020203" pitchFamily="34" charset="0"/>
                <a:ea typeface="+mn-ea"/>
                <a:cs typeface="+mn-cs"/>
              </a:rPr>
              <a:t>DẶN DÒ</a:t>
            </a:r>
          </a:p>
        </p:txBody>
      </p:sp>
      <p:sp>
        <p:nvSpPr>
          <p:cNvPr id="48" name="TextBox 48"/>
          <p:cNvSpPr txBox="1"/>
          <p:nvPr/>
        </p:nvSpPr>
        <p:spPr>
          <a:xfrm>
            <a:off x="2824368" y="4366387"/>
            <a:ext cx="13398329" cy="3323987"/>
          </a:xfrm>
          <a:prstGeom prst="rect">
            <a:avLst/>
          </a:prstGeom>
        </p:spPr>
        <p:txBody>
          <a:bodyPr wrap="square" lIns="0" tIns="0" rIns="0" bIns="0" rtlCol="0" anchor="t">
            <a:spAutoFit/>
          </a:bodyPr>
          <a:lstStyle/>
          <a:p>
            <a:pPr marL="685800" indent="-685800" algn="just">
              <a:buFont typeface="Wingdings" panose="05000000000000000000" pitchFamily="2" charset="2"/>
              <a:buChar char="§"/>
            </a:pPr>
            <a:r>
              <a:rPr kumimoji="0" lang="en-US" sz="5400" i="0" u="none" strike="noStrike" kern="1200" cap="none" spc="130" normalizeH="0" baseline="0" noProof="0" dirty="0" err="1">
                <a:ln>
                  <a:noFill/>
                </a:ln>
                <a:solidFill>
                  <a:schemeClr val="tx1">
                    <a:lumMod val="95000"/>
                    <a:lumOff val="5000"/>
                  </a:schemeClr>
                </a:solidFill>
                <a:effectLst/>
                <a:uLnTx/>
                <a:uFillTx/>
                <a:latin typeface="Calibri"/>
              </a:rPr>
              <a:t>Hoàn</a:t>
            </a:r>
            <a:r>
              <a:rPr kumimoji="0" lang="en-US" sz="5400" i="0" u="none" strike="noStrike" kern="1200" cap="none" spc="130" normalizeH="0" baseline="0" noProof="0" dirty="0">
                <a:ln>
                  <a:noFill/>
                </a:ln>
                <a:solidFill>
                  <a:schemeClr val="tx1">
                    <a:lumMod val="95000"/>
                    <a:lumOff val="5000"/>
                  </a:schemeClr>
                </a:solidFill>
                <a:effectLst/>
                <a:uLnTx/>
                <a:uFillTx/>
                <a:latin typeface="Calibri"/>
              </a:rPr>
              <a:t> </a:t>
            </a:r>
            <a:r>
              <a:rPr kumimoji="0" lang="en-US" sz="5400" i="0" u="none" strike="noStrike" kern="1200" cap="none" spc="130" normalizeH="0" baseline="0" noProof="0" dirty="0" err="1">
                <a:ln>
                  <a:noFill/>
                </a:ln>
                <a:solidFill>
                  <a:schemeClr val="tx1">
                    <a:lumMod val="95000"/>
                    <a:lumOff val="5000"/>
                  </a:schemeClr>
                </a:solidFill>
                <a:effectLst/>
                <a:uLnTx/>
                <a:uFillTx/>
                <a:latin typeface="Calibri"/>
              </a:rPr>
              <a:t>thành</a:t>
            </a:r>
            <a:r>
              <a:rPr kumimoji="0" lang="en-US" sz="5400" i="0" u="none" strike="noStrike" kern="1200" cap="none" spc="130" normalizeH="0" baseline="0" noProof="0" dirty="0">
                <a:ln>
                  <a:noFill/>
                </a:ln>
                <a:solidFill>
                  <a:schemeClr val="tx1">
                    <a:lumMod val="95000"/>
                    <a:lumOff val="5000"/>
                  </a:schemeClr>
                </a:solidFill>
                <a:effectLst/>
                <a:uLnTx/>
                <a:uFillTx/>
                <a:latin typeface="Calibri"/>
              </a:rPr>
              <a:t> </a:t>
            </a:r>
            <a:r>
              <a:rPr kumimoji="0" lang="en-US" sz="5400" i="0" u="none" strike="noStrike" kern="1200" cap="none" spc="130" normalizeH="0" baseline="0" noProof="0" dirty="0" err="1">
                <a:ln>
                  <a:noFill/>
                </a:ln>
                <a:solidFill>
                  <a:schemeClr val="tx1">
                    <a:lumMod val="95000"/>
                    <a:lumOff val="5000"/>
                  </a:schemeClr>
                </a:solidFill>
                <a:effectLst/>
                <a:uLnTx/>
                <a:uFillTx/>
                <a:latin typeface="Calibri"/>
              </a:rPr>
              <a:t>tìm</a:t>
            </a:r>
            <a:r>
              <a:rPr kumimoji="0" lang="en-US" sz="5400" i="0" u="none" strike="noStrike" kern="1200" cap="none" spc="130" normalizeH="0" baseline="0" noProof="0" dirty="0">
                <a:ln>
                  <a:noFill/>
                </a:ln>
                <a:solidFill>
                  <a:schemeClr val="tx1">
                    <a:lumMod val="95000"/>
                    <a:lumOff val="5000"/>
                  </a:schemeClr>
                </a:solidFill>
                <a:effectLst/>
                <a:uLnTx/>
                <a:uFillTx/>
                <a:latin typeface="Calibri"/>
              </a:rPr>
              <a:t> ý </a:t>
            </a:r>
            <a:r>
              <a:rPr kumimoji="0" lang="en-US" sz="5400" i="0" u="none" strike="noStrike" kern="1200" cap="none" spc="130" normalizeH="0" baseline="0" noProof="0" dirty="0" err="1">
                <a:ln>
                  <a:noFill/>
                </a:ln>
                <a:solidFill>
                  <a:schemeClr val="tx1">
                    <a:lumMod val="95000"/>
                    <a:lumOff val="5000"/>
                  </a:schemeClr>
                </a:solidFill>
                <a:effectLst/>
                <a:uLnTx/>
                <a:uFillTx/>
                <a:latin typeface="Calibri"/>
              </a:rPr>
              <a:t>cho</a:t>
            </a:r>
            <a:r>
              <a:rPr kumimoji="0" lang="en-US" sz="5400" i="0" u="none" strike="noStrike" kern="1200" cap="none" spc="130" normalizeH="0" baseline="0" noProof="0" dirty="0">
                <a:ln>
                  <a:noFill/>
                </a:ln>
                <a:solidFill>
                  <a:schemeClr val="tx1">
                    <a:lumMod val="95000"/>
                    <a:lumOff val="5000"/>
                  </a:schemeClr>
                </a:solidFill>
                <a:effectLst/>
                <a:uLnTx/>
                <a:uFillTx/>
                <a:latin typeface="Calibri"/>
              </a:rPr>
              <a:t> </a:t>
            </a:r>
            <a:r>
              <a:rPr lang="en-US" sz="54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đoạn</a:t>
            </a:r>
            <a:r>
              <a:rPr lang="en-US" sz="54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văn</a:t>
            </a:r>
            <a:r>
              <a:rPr lang="en-US" sz="54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chemeClr val="tx1">
                    <a:lumMod val="95000"/>
                    <a:lumOff val="5000"/>
                  </a:schemeClr>
                </a:solidFill>
              </a:rPr>
              <a:t>nêu</a:t>
            </a:r>
            <a:r>
              <a:rPr lang="en-US" sz="5400" dirty="0">
                <a:solidFill>
                  <a:schemeClr val="tx1">
                    <a:lumMod val="95000"/>
                    <a:lumOff val="5000"/>
                  </a:schemeClr>
                </a:solidFill>
              </a:rPr>
              <a:t> </a:t>
            </a:r>
            <a:r>
              <a:rPr lang="en-US" sz="5400" dirty="0" err="1">
                <a:solidFill>
                  <a:schemeClr val="tx1">
                    <a:lumMod val="95000"/>
                    <a:lumOff val="5000"/>
                  </a:schemeClr>
                </a:solidFill>
              </a:rPr>
              <a:t>tình</a:t>
            </a:r>
            <a:r>
              <a:rPr lang="en-US" sz="5400" dirty="0">
                <a:solidFill>
                  <a:schemeClr val="tx1">
                    <a:lumMod val="95000"/>
                    <a:lumOff val="5000"/>
                  </a:schemeClr>
                </a:solidFill>
              </a:rPr>
              <a:t> </a:t>
            </a:r>
            <a:r>
              <a:rPr lang="en-US" sz="5400" dirty="0" err="1">
                <a:solidFill>
                  <a:schemeClr val="tx1">
                    <a:lumMod val="95000"/>
                    <a:lumOff val="5000"/>
                  </a:schemeClr>
                </a:solidFill>
              </a:rPr>
              <a:t>cảm</a:t>
            </a:r>
            <a:r>
              <a:rPr lang="en-US" sz="5400" dirty="0">
                <a:solidFill>
                  <a:schemeClr val="tx1">
                    <a:lumMod val="95000"/>
                    <a:lumOff val="5000"/>
                  </a:schemeClr>
                </a:solidFill>
              </a:rPr>
              <a:t>, </a:t>
            </a:r>
            <a:r>
              <a:rPr lang="en-US" sz="5400" dirty="0" err="1">
                <a:solidFill>
                  <a:schemeClr val="tx1">
                    <a:lumMod val="95000"/>
                    <a:lumOff val="5000"/>
                  </a:schemeClr>
                </a:solidFill>
              </a:rPr>
              <a:t>cảm</a:t>
            </a:r>
            <a:r>
              <a:rPr lang="en-US" sz="5400" dirty="0">
                <a:solidFill>
                  <a:schemeClr val="tx1">
                    <a:lumMod val="95000"/>
                    <a:lumOff val="5000"/>
                  </a:schemeClr>
                </a:solidFill>
              </a:rPr>
              <a:t> </a:t>
            </a:r>
            <a:r>
              <a:rPr lang="en-US" sz="5400" dirty="0" err="1">
                <a:solidFill>
                  <a:schemeClr val="tx1">
                    <a:lumMod val="95000"/>
                    <a:lumOff val="5000"/>
                  </a:schemeClr>
                </a:solidFill>
              </a:rPr>
              <a:t>xúc</a:t>
            </a:r>
            <a:r>
              <a:rPr lang="en-US" sz="5400" dirty="0">
                <a:solidFill>
                  <a:schemeClr val="tx1">
                    <a:lumMod val="95000"/>
                    <a:lumOff val="5000"/>
                  </a:schemeClr>
                </a:solidFill>
              </a:rPr>
              <a:t> </a:t>
            </a:r>
            <a:r>
              <a:rPr lang="en-US" sz="5400" dirty="0" err="1">
                <a:solidFill>
                  <a:schemeClr val="tx1">
                    <a:lumMod val="95000"/>
                    <a:lumOff val="5000"/>
                  </a:schemeClr>
                </a:solidFill>
              </a:rPr>
              <a:t>của</a:t>
            </a:r>
            <a:r>
              <a:rPr lang="en-US" sz="5400" dirty="0">
                <a:solidFill>
                  <a:schemeClr val="tx1">
                    <a:lumMod val="95000"/>
                    <a:lumOff val="5000"/>
                  </a:schemeClr>
                </a:solidFill>
              </a:rPr>
              <a:t> </a:t>
            </a:r>
            <a:r>
              <a:rPr lang="en-US" sz="5400" dirty="0" err="1">
                <a:solidFill>
                  <a:schemeClr val="tx1">
                    <a:lumMod val="95000"/>
                    <a:lumOff val="5000"/>
                  </a:schemeClr>
                </a:solidFill>
              </a:rPr>
              <a:t>em</a:t>
            </a:r>
            <a:r>
              <a:rPr lang="en-US" sz="5400" dirty="0">
                <a:solidFill>
                  <a:schemeClr val="tx1">
                    <a:lumMod val="95000"/>
                    <a:lumOff val="5000"/>
                  </a:schemeClr>
                </a:solidFill>
              </a:rPr>
              <a:t> </a:t>
            </a:r>
            <a:r>
              <a:rPr lang="en-US" sz="5400" dirty="0" err="1">
                <a:solidFill>
                  <a:schemeClr val="tx1">
                    <a:lumMod val="95000"/>
                    <a:lumOff val="5000"/>
                  </a:schemeClr>
                </a:solidFill>
              </a:rPr>
              <a:t>về</a:t>
            </a:r>
            <a:r>
              <a:rPr lang="en-US" sz="5400" dirty="0">
                <a:solidFill>
                  <a:schemeClr val="tx1">
                    <a:lumMod val="95000"/>
                    <a:lumOff val="5000"/>
                  </a:schemeClr>
                </a:solidFill>
              </a:rPr>
              <a:t> </a:t>
            </a:r>
            <a:r>
              <a:rPr lang="en-US" sz="5400" dirty="0" err="1">
                <a:solidFill>
                  <a:schemeClr val="tx1">
                    <a:lumMod val="95000"/>
                    <a:lumOff val="5000"/>
                  </a:schemeClr>
                </a:solidFill>
              </a:rPr>
              <a:t>một</a:t>
            </a:r>
            <a:r>
              <a:rPr lang="en-US" sz="5400" dirty="0">
                <a:solidFill>
                  <a:schemeClr val="tx1">
                    <a:lumMod val="95000"/>
                    <a:lumOff val="5000"/>
                  </a:schemeClr>
                </a:solidFill>
              </a:rPr>
              <a:t> </a:t>
            </a:r>
            <a:r>
              <a:rPr lang="en-US" sz="5400" dirty="0" err="1">
                <a:solidFill>
                  <a:schemeClr val="tx1">
                    <a:lumMod val="95000"/>
                    <a:lumOff val="5000"/>
                  </a:schemeClr>
                </a:solidFill>
              </a:rPr>
              <a:t>nhân</a:t>
            </a:r>
            <a:r>
              <a:rPr lang="en-US" sz="5400" dirty="0">
                <a:solidFill>
                  <a:schemeClr val="tx1">
                    <a:lumMod val="95000"/>
                    <a:lumOff val="5000"/>
                  </a:schemeClr>
                </a:solidFill>
              </a:rPr>
              <a:t> </a:t>
            </a:r>
            <a:r>
              <a:rPr lang="en-US" sz="5400" dirty="0" err="1">
                <a:solidFill>
                  <a:schemeClr val="tx1">
                    <a:lumMod val="95000"/>
                    <a:lumOff val="5000"/>
                  </a:schemeClr>
                </a:solidFill>
              </a:rPr>
              <a:t>vật</a:t>
            </a:r>
            <a:r>
              <a:rPr lang="en-US" sz="5400" dirty="0">
                <a:solidFill>
                  <a:schemeClr val="tx1">
                    <a:lumMod val="95000"/>
                    <a:lumOff val="5000"/>
                  </a:schemeClr>
                </a:solidFill>
              </a:rPr>
              <a:t> </a:t>
            </a:r>
            <a:r>
              <a:rPr lang="en-US" sz="5400" dirty="0" err="1">
                <a:solidFill>
                  <a:schemeClr val="tx1">
                    <a:lumMod val="95000"/>
                    <a:lumOff val="5000"/>
                  </a:schemeClr>
                </a:solidFill>
              </a:rPr>
              <a:t>trong</a:t>
            </a:r>
            <a:r>
              <a:rPr lang="en-US" sz="5400" dirty="0">
                <a:solidFill>
                  <a:schemeClr val="tx1">
                    <a:lumMod val="95000"/>
                    <a:lumOff val="5000"/>
                  </a:schemeClr>
                </a:solidFill>
              </a:rPr>
              <a:t> </a:t>
            </a:r>
            <a:r>
              <a:rPr lang="en-US" sz="5400" dirty="0" err="1">
                <a:solidFill>
                  <a:schemeClr val="tx1">
                    <a:lumMod val="95000"/>
                    <a:lumOff val="5000"/>
                  </a:schemeClr>
                </a:solidFill>
              </a:rPr>
              <a:t>câu</a:t>
            </a:r>
            <a:r>
              <a:rPr lang="en-US" sz="5400" dirty="0">
                <a:solidFill>
                  <a:schemeClr val="tx1">
                    <a:lumMod val="95000"/>
                    <a:lumOff val="5000"/>
                  </a:schemeClr>
                </a:solidFill>
              </a:rPr>
              <a:t> </a:t>
            </a:r>
            <a:r>
              <a:rPr lang="en-US" sz="5400" dirty="0" err="1">
                <a:solidFill>
                  <a:schemeClr val="tx1">
                    <a:lumMod val="95000"/>
                    <a:lumOff val="5000"/>
                  </a:schemeClr>
                </a:solidFill>
              </a:rPr>
              <a:t>chuyện</a:t>
            </a:r>
            <a:r>
              <a:rPr lang="en-US" sz="5400" dirty="0">
                <a:solidFill>
                  <a:schemeClr val="tx1">
                    <a:lumMod val="95000"/>
                    <a:lumOff val="5000"/>
                  </a:schemeClr>
                </a:solidFill>
              </a:rPr>
              <a:t> </a:t>
            </a:r>
            <a:r>
              <a:rPr lang="en-US" sz="5400" dirty="0" err="1">
                <a:solidFill>
                  <a:schemeClr val="tx1">
                    <a:lumMod val="95000"/>
                    <a:lumOff val="5000"/>
                  </a:schemeClr>
                </a:solidFill>
              </a:rPr>
              <a:t>hoặc</a:t>
            </a:r>
            <a:r>
              <a:rPr lang="en-US" sz="5400" dirty="0">
                <a:solidFill>
                  <a:schemeClr val="tx1">
                    <a:lumMod val="95000"/>
                    <a:lumOff val="5000"/>
                  </a:schemeClr>
                </a:solidFill>
              </a:rPr>
              <a:t> </a:t>
            </a:r>
            <a:r>
              <a:rPr lang="en-US" sz="5400" dirty="0" err="1">
                <a:solidFill>
                  <a:schemeClr val="tx1">
                    <a:lumMod val="95000"/>
                    <a:lumOff val="5000"/>
                  </a:schemeClr>
                </a:solidFill>
              </a:rPr>
              <a:t>bài</a:t>
            </a:r>
            <a:r>
              <a:rPr lang="en-US" sz="5400" dirty="0">
                <a:solidFill>
                  <a:schemeClr val="tx1">
                    <a:lumMod val="95000"/>
                    <a:lumOff val="5000"/>
                  </a:schemeClr>
                </a:solidFill>
              </a:rPr>
              <a:t> </a:t>
            </a:r>
            <a:r>
              <a:rPr lang="en-US" sz="5400" dirty="0" err="1">
                <a:solidFill>
                  <a:schemeClr val="tx1">
                    <a:lumMod val="95000"/>
                    <a:lumOff val="5000"/>
                  </a:schemeClr>
                </a:solidFill>
              </a:rPr>
              <a:t>thơ</a:t>
            </a:r>
            <a:r>
              <a:rPr lang="en-US" sz="5400" dirty="0">
                <a:solidFill>
                  <a:schemeClr val="tx1">
                    <a:lumMod val="95000"/>
                    <a:lumOff val="5000"/>
                  </a:schemeClr>
                </a:solidFill>
              </a:rPr>
              <a:t> </a:t>
            </a:r>
            <a:r>
              <a:rPr lang="en-US" sz="5400" dirty="0" err="1">
                <a:solidFill>
                  <a:schemeClr val="tx1">
                    <a:lumMod val="95000"/>
                    <a:lumOff val="5000"/>
                  </a:schemeClr>
                </a:solidFill>
              </a:rPr>
              <a:t>đã</a:t>
            </a:r>
            <a:r>
              <a:rPr lang="en-US" sz="5400" dirty="0">
                <a:solidFill>
                  <a:schemeClr val="tx1">
                    <a:lumMod val="95000"/>
                    <a:lumOff val="5000"/>
                  </a:schemeClr>
                </a:solidFill>
              </a:rPr>
              <a:t> </a:t>
            </a:r>
            <a:r>
              <a:rPr lang="en-US" sz="5400" dirty="0" err="1">
                <a:solidFill>
                  <a:schemeClr val="tx1">
                    <a:lumMod val="95000"/>
                    <a:lumOff val="5000"/>
                  </a:schemeClr>
                </a:solidFill>
              </a:rPr>
              <a:t>đọc</a:t>
            </a:r>
            <a:r>
              <a:rPr lang="en-US" sz="5400" dirty="0">
                <a:solidFill>
                  <a:schemeClr val="tx1">
                    <a:lumMod val="95000"/>
                    <a:lumOff val="5000"/>
                  </a:schemeClr>
                </a:solidFill>
              </a:rPr>
              <a:t>, </a:t>
            </a:r>
            <a:r>
              <a:rPr lang="en-US" sz="5400" dirty="0" err="1">
                <a:solidFill>
                  <a:schemeClr val="tx1">
                    <a:lumMod val="95000"/>
                    <a:lumOff val="5000"/>
                  </a:schemeClr>
                </a:solidFill>
              </a:rPr>
              <a:t>đã</a:t>
            </a:r>
            <a:r>
              <a:rPr lang="en-US" sz="5400" dirty="0">
                <a:solidFill>
                  <a:schemeClr val="tx1">
                    <a:lumMod val="95000"/>
                    <a:lumOff val="5000"/>
                  </a:schemeClr>
                </a:solidFill>
              </a:rPr>
              <a:t> </a:t>
            </a:r>
            <a:r>
              <a:rPr lang="en-US" sz="5400" dirty="0" err="1">
                <a:solidFill>
                  <a:schemeClr val="tx1">
                    <a:lumMod val="95000"/>
                    <a:lumOff val="5000"/>
                  </a:schemeClr>
                </a:solidFill>
              </a:rPr>
              <a:t>nghe</a:t>
            </a:r>
            <a:r>
              <a:rPr lang="en-US" sz="5400" dirty="0">
                <a:solidFill>
                  <a:schemeClr val="tx1">
                    <a:lumMod val="95000"/>
                    <a:lumOff val="5000"/>
                  </a:schemeClr>
                </a:solidFill>
              </a:rPr>
              <a:t>.</a:t>
            </a:r>
            <a:endParaRPr kumimoji="0" lang="en-US" sz="5400" i="0" u="none" strike="noStrike" kern="1200" cap="none" spc="130" normalizeH="0" baseline="0" noProof="0" dirty="0">
              <a:ln>
                <a:noFill/>
              </a:ln>
              <a:solidFill>
                <a:schemeClr val="tx1">
                  <a:lumMod val="95000"/>
                  <a:lumOff val="5000"/>
                </a:schemeClr>
              </a:solidFill>
              <a:effectLst/>
              <a:uLnTx/>
              <a:uFillTx/>
              <a:latin typeface="Calibri"/>
            </a:endParaRPr>
          </a:p>
          <a:p>
            <a:pPr marL="685800" marR="0" lvl="0" indent="-685800" algn="just"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sz="5400" i="0" u="none" strike="noStrike" kern="1200" cap="none" spc="130" normalizeH="0" baseline="0" noProof="0" dirty="0" err="1">
                <a:ln>
                  <a:noFill/>
                </a:ln>
                <a:solidFill>
                  <a:schemeClr val="tx1">
                    <a:lumMod val="95000"/>
                    <a:lumOff val="5000"/>
                  </a:schemeClr>
                </a:solidFill>
                <a:effectLst/>
                <a:uLnTx/>
                <a:uFillTx/>
                <a:latin typeface="Calibri"/>
              </a:rPr>
              <a:t>Chuẩn</a:t>
            </a:r>
            <a:r>
              <a:rPr kumimoji="0" lang="en-US" sz="5400" i="0" u="none" strike="noStrike" kern="1200" cap="none" spc="130" normalizeH="0" baseline="0" noProof="0" dirty="0">
                <a:ln>
                  <a:noFill/>
                </a:ln>
                <a:solidFill>
                  <a:schemeClr val="tx1">
                    <a:lumMod val="95000"/>
                    <a:lumOff val="5000"/>
                  </a:schemeClr>
                </a:solidFill>
                <a:effectLst/>
                <a:uLnTx/>
                <a:uFillTx/>
                <a:latin typeface="Calibri"/>
              </a:rPr>
              <a:t> </a:t>
            </a:r>
            <a:r>
              <a:rPr kumimoji="0" lang="en-US" sz="5400" i="0" u="none" strike="noStrike" kern="1200" cap="none" spc="130" normalizeH="0" baseline="0" noProof="0" dirty="0" err="1">
                <a:ln>
                  <a:noFill/>
                </a:ln>
                <a:solidFill>
                  <a:schemeClr val="tx1">
                    <a:lumMod val="95000"/>
                    <a:lumOff val="5000"/>
                  </a:schemeClr>
                </a:solidFill>
                <a:effectLst/>
                <a:uLnTx/>
                <a:uFillTx/>
                <a:latin typeface="Calibri"/>
              </a:rPr>
              <a:t>bị</a:t>
            </a:r>
            <a:r>
              <a:rPr kumimoji="0" lang="en-US" sz="5400" i="0" u="none" strike="noStrike" kern="1200" cap="none" spc="130" normalizeH="0" baseline="0" noProof="0" dirty="0">
                <a:ln>
                  <a:noFill/>
                </a:ln>
                <a:solidFill>
                  <a:schemeClr val="tx1">
                    <a:lumMod val="95000"/>
                    <a:lumOff val="5000"/>
                  </a:schemeClr>
                </a:solidFill>
                <a:effectLst/>
                <a:uLnTx/>
                <a:uFillTx/>
                <a:latin typeface="Calibri"/>
              </a:rPr>
              <a:t> </a:t>
            </a:r>
            <a:r>
              <a:rPr kumimoji="0" lang="en-US" sz="5400" i="0" u="none" strike="noStrike" kern="1200" cap="none" spc="130" normalizeH="0" baseline="0" noProof="0" dirty="0" err="1">
                <a:ln>
                  <a:noFill/>
                </a:ln>
                <a:solidFill>
                  <a:schemeClr val="tx1">
                    <a:lumMod val="95000"/>
                    <a:lumOff val="5000"/>
                  </a:schemeClr>
                </a:solidFill>
                <a:effectLst/>
                <a:uLnTx/>
                <a:uFillTx/>
                <a:latin typeface="Calibri"/>
              </a:rPr>
              <a:t>bài</a:t>
            </a:r>
            <a:r>
              <a:rPr kumimoji="0" lang="en-US" sz="5400" i="0" u="none" strike="noStrike" kern="1200" cap="none" spc="130" normalizeH="0" baseline="0" noProof="0" dirty="0">
                <a:ln>
                  <a:noFill/>
                </a:ln>
                <a:solidFill>
                  <a:schemeClr val="tx1">
                    <a:lumMod val="95000"/>
                    <a:lumOff val="5000"/>
                  </a:schemeClr>
                </a:solidFill>
                <a:effectLst/>
                <a:uLnTx/>
                <a:uFillTx/>
                <a:latin typeface="Calibri"/>
              </a:rPr>
              <a:t> </a:t>
            </a:r>
            <a:r>
              <a:rPr kumimoji="0" lang="en-US" sz="5400" i="0" u="none" strike="noStrike" kern="1200" cap="none" spc="130" normalizeH="0" baseline="0" noProof="0" dirty="0" err="1">
                <a:ln>
                  <a:noFill/>
                </a:ln>
                <a:solidFill>
                  <a:schemeClr val="tx1">
                    <a:lumMod val="95000"/>
                    <a:lumOff val="5000"/>
                  </a:schemeClr>
                </a:solidFill>
                <a:effectLst/>
                <a:uLnTx/>
                <a:uFillTx/>
                <a:latin typeface="Calibri"/>
              </a:rPr>
              <a:t>sau</a:t>
            </a:r>
            <a:endParaRPr kumimoji="0" lang="en-US" sz="5400" i="0" u="none" strike="noStrike" kern="1200" cap="none" spc="130" normalizeH="0" baseline="0" noProof="0" dirty="0">
              <a:ln>
                <a:noFill/>
              </a:ln>
              <a:solidFill>
                <a:schemeClr val="tx1">
                  <a:lumMod val="95000"/>
                  <a:lumOff val="5000"/>
                </a:schemeClr>
              </a:solidFill>
              <a:effectLst/>
              <a:uLnTx/>
              <a:uFillTx/>
              <a:latin typeface="Calibri"/>
            </a:endParaRPr>
          </a:p>
        </p:txBody>
      </p:sp>
    </p:spTree>
    <p:extLst>
      <p:ext uri="{BB962C8B-B14F-4D97-AF65-F5344CB8AC3E}">
        <p14:creationId xmlns:p14="http://schemas.microsoft.com/office/powerpoint/2010/main" val="428062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par>
                                <p:cTn id="8" presetID="14"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par>
                                <p:cTn id="16" presetID="2" presetClass="entr" presetSubtype="4"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ppt_x"/>
                                          </p:val>
                                        </p:tav>
                                        <p:tav tm="100000">
                                          <p:val>
                                            <p:strVal val="#ppt_x"/>
                                          </p:val>
                                        </p:tav>
                                      </p:tavLst>
                                    </p:anim>
                                    <p:anim calcmode="lin" valueType="num">
                                      <p:cBhvr additive="base">
                                        <p:cTn id="1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BDB"/>
        </a:solidFill>
        <a:effectLst/>
      </p:bgPr>
    </p:bg>
    <p:spTree>
      <p:nvGrpSpPr>
        <p:cNvPr id="1" name=""/>
        <p:cNvGrpSpPr/>
        <p:nvPr/>
      </p:nvGrpSpPr>
      <p:grpSpPr>
        <a:xfrm>
          <a:off x="0" y="0"/>
          <a:ext cx="0" cy="0"/>
          <a:chOff x="0" y="0"/>
          <a:chExt cx="0" cy="0"/>
        </a:xfrm>
      </p:grpSpPr>
      <p:sp>
        <p:nvSpPr>
          <p:cNvPr id="2" name="Freeform 2"/>
          <p:cNvSpPr/>
          <p:nvPr/>
        </p:nvSpPr>
        <p:spPr>
          <a:xfrm>
            <a:off x="12695741" y="-115200"/>
            <a:ext cx="5592259" cy="8031970"/>
          </a:xfrm>
          <a:custGeom>
            <a:avLst/>
            <a:gdLst/>
            <a:ahLst/>
            <a:cxnLst/>
            <a:rect l="l" t="t" r="r" b="b"/>
            <a:pathLst>
              <a:path w="5592259" h="8031970">
                <a:moveTo>
                  <a:pt x="0" y="0"/>
                </a:moveTo>
                <a:lnTo>
                  <a:pt x="5592259" y="0"/>
                </a:lnTo>
                <a:lnTo>
                  <a:pt x="5592259" y="8031970"/>
                </a:lnTo>
                <a:lnTo>
                  <a:pt x="0" y="80319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300281" y="4349044"/>
            <a:ext cx="9823404" cy="8742829"/>
          </a:xfrm>
          <a:custGeom>
            <a:avLst/>
            <a:gdLst/>
            <a:ahLst/>
            <a:cxnLst/>
            <a:rect l="l" t="t" r="r" b="b"/>
            <a:pathLst>
              <a:path w="9823404" h="8742829">
                <a:moveTo>
                  <a:pt x="0" y="0"/>
                </a:moveTo>
                <a:lnTo>
                  <a:pt x="9823404" y="0"/>
                </a:lnTo>
                <a:lnTo>
                  <a:pt x="9823404" y="8742829"/>
                </a:lnTo>
                <a:lnTo>
                  <a:pt x="0" y="8742829"/>
                </a:lnTo>
                <a:lnTo>
                  <a:pt x="0" y="0"/>
                </a:lnTo>
                <a:close/>
              </a:path>
            </a:pathLst>
          </a:custGeom>
          <a:blipFill>
            <a:blip r:embed="rId4">
              <a:extLst>
                <a:ext uri="{96DAC541-7B7A-43D3-8B79-37D633B846F1}">
                  <asvg:svgBlip xmlns:asvg="http://schemas.microsoft.com/office/drawing/2016/SVG/main" r:embed="rId5"/>
                </a:ext>
              </a:extLst>
            </a:blip>
            <a:stretch>
              <a:fillRect t="-313" b="-313"/>
            </a:stretch>
          </a:blipFill>
        </p:spPr>
        <p:txBody>
          <a:bodyPr/>
          <a:lstStyle/>
          <a:p>
            <a:endParaRPr lang="en-US"/>
          </a:p>
        </p:txBody>
      </p:sp>
      <p:sp>
        <p:nvSpPr>
          <p:cNvPr id="4" name="Freeform 4"/>
          <p:cNvSpPr/>
          <p:nvPr/>
        </p:nvSpPr>
        <p:spPr>
          <a:xfrm>
            <a:off x="9144000" y="4604994"/>
            <a:ext cx="5775097" cy="5652376"/>
          </a:xfrm>
          <a:custGeom>
            <a:avLst/>
            <a:gdLst/>
            <a:ahLst/>
            <a:cxnLst/>
            <a:rect l="l" t="t" r="r" b="b"/>
            <a:pathLst>
              <a:path w="5775097" h="5652376">
                <a:moveTo>
                  <a:pt x="0" y="0"/>
                </a:moveTo>
                <a:lnTo>
                  <a:pt x="5775097" y="0"/>
                </a:lnTo>
                <a:lnTo>
                  <a:pt x="5775097" y="5652376"/>
                </a:lnTo>
                <a:lnTo>
                  <a:pt x="0" y="5652376"/>
                </a:lnTo>
                <a:lnTo>
                  <a:pt x="0" y="0"/>
                </a:lnTo>
                <a:close/>
              </a:path>
            </a:pathLst>
          </a:custGeom>
          <a:blipFill>
            <a:blip r:embed="rId6"/>
            <a:stretch>
              <a:fillRect/>
            </a:stretch>
          </a:blipFill>
        </p:spPr>
        <p:txBody>
          <a:bodyPr/>
          <a:lstStyle/>
          <a:p>
            <a:endParaRPr lang="en-US"/>
          </a:p>
        </p:txBody>
      </p:sp>
      <p:sp>
        <p:nvSpPr>
          <p:cNvPr id="8" name="TextBox 6"/>
          <p:cNvSpPr txBox="1"/>
          <p:nvPr/>
        </p:nvSpPr>
        <p:spPr>
          <a:xfrm>
            <a:off x="1122218" y="1333500"/>
            <a:ext cx="9753600" cy="3693319"/>
          </a:xfrm>
          <a:prstGeom prst="rect">
            <a:avLst/>
          </a:prstGeom>
          <a:ln w="57150">
            <a:solidFill>
              <a:schemeClr val="tx1"/>
            </a:solidFill>
            <a:prstDash val="lgDashDot"/>
          </a:ln>
        </p:spPr>
        <p:txBody>
          <a:bodyPr wrap="square" lIns="0" tIns="0" rIns="0" bIns="0" rtlCol="0" anchor="t">
            <a:spAutoFit/>
          </a:bodyPr>
          <a:lstStyle/>
          <a:p>
            <a:pPr algn="ctr"/>
            <a:r>
              <a:rPr lang="en-US" sz="6000" dirty="0" err="1">
                <a:solidFill>
                  <a:srgbClr val="000000"/>
                </a:solidFill>
              </a:rPr>
              <a:t>Viết</a:t>
            </a:r>
            <a:r>
              <a:rPr lang="en-US" sz="6000" dirty="0">
                <a:solidFill>
                  <a:srgbClr val="000000"/>
                </a:solidFill>
              </a:rPr>
              <a:t> </a:t>
            </a:r>
            <a:r>
              <a:rPr lang="en-US" sz="6000" dirty="0" err="1">
                <a:solidFill>
                  <a:srgbClr val="000000"/>
                </a:solidFill>
              </a:rPr>
              <a:t>đoạn</a:t>
            </a:r>
            <a:r>
              <a:rPr lang="en-US" sz="6000" dirty="0">
                <a:solidFill>
                  <a:srgbClr val="000000"/>
                </a:solidFill>
              </a:rPr>
              <a:t> </a:t>
            </a:r>
            <a:r>
              <a:rPr lang="en-US" sz="6000" dirty="0" err="1">
                <a:solidFill>
                  <a:srgbClr val="000000"/>
                </a:solidFill>
              </a:rPr>
              <a:t>văn</a:t>
            </a:r>
            <a:r>
              <a:rPr lang="en-US" sz="6000" dirty="0">
                <a:solidFill>
                  <a:srgbClr val="000000"/>
                </a:solidFill>
              </a:rPr>
              <a:t> </a:t>
            </a:r>
            <a:r>
              <a:rPr lang="en-US" sz="6000" dirty="0" err="1">
                <a:solidFill>
                  <a:srgbClr val="000000"/>
                </a:solidFill>
              </a:rPr>
              <a:t>nêu</a:t>
            </a:r>
            <a:r>
              <a:rPr lang="en-US" sz="6000" dirty="0">
                <a:solidFill>
                  <a:srgbClr val="000000"/>
                </a:solidFill>
              </a:rPr>
              <a:t> </a:t>
            </a:r>
            <a:r>
              <a:rPr lang="en-US" sz="6000" dirty="0" err="1">
                <a:solidFill>
                  <a:srgbClr val="000000"/>
                </a:solidFill>
              </a:rPr>
              <a:t>tình</a:t>
            </a:r>
            <a:r>
              <a:rPr lang="en-US" sz="6000" dirty="0">
                <a:solidFill>
                  <a:srgbClr val="000000"/>
                </a:solidFill>
              </a:rPr>
              <a:t> </a:t>
            </a:r>
            <a:r>
              <a:rPr lang="en-US" sz="6000" dirty="0" err="1">
                <a:solidFill>
                  <a:srgbClr val="000000"/>
                </a:solidFill>
              </a:rPr>
              <a:t>cảm</a:t>
            </a:r>
            <a:r>
              <a:rPr lang="en-US" sz="6000" dirty="0">
                <a:solidFill>
                  <a:srgbClr val="000000"/>
                </a:solidFill>
              </a:rPr>
              <a:t>, </a:t>
            </a:r>
            <a:r>
              <a:rPr lang="en-US" sz="6000" dirty="0" err="1">
                <a:solidFill>
                  <a:srgbClr val="000000"/>
                </a:solidFill>
              </a:rPr>
              <a:t>cảm</a:t>
            </a:r>
            <a:r>
              <a:rPr lang="en-US" sz="6000" dirty="0">
                <a:solidFill>
                  <a:srgbClr val="000000"/>
                </a:solidFill>
              </a:rPr>
              <a:t> </a:t>
            </a:r>
            <a:r>
              <a:rPr lang="en-US" sz="6000" dirty="0" err="1">
                <a:solidFill>
                  <a:srgbClr val="000000"/>
                </a:solidFill>
              </a:rPr>
              <a:t>xúc</a:t>
            </a:r>
            <a:r>
              <a:rPr lang="en-US" sz="6000" dirty="0">
                <a:solidFill>
                  <a:srgbClr val="000000"/>
                </a:solidFill>
              </a:rPr>
              <a:t> </a:t>
            </a:r>
            <a:r>
              <a:rPr lang="en-US" sz="6000" dirty="0" err="1">
                <a:solidFill>
                  <a:srgbClr val="000000"/>
                </a:solidFill>
              </a:rPr>
              <a:t>của</a:t>
            </a:r>
            <a:r>
              <a:rPr lang="en-US" sz="6000" dirty="0">
                <a:solidFill>
                  <a:srgbClr val="000000"/>
                </a:solidFill>
              </a:rPr>
              <a:t> </a:t>
            </a:r>
            <a:r>
              <a:rPr lang="en-US" sz="6000" dirty="0" err="1">
                <a:solidFill>
                  <a:srgbClr val="000000"/>
                </a:solidFill>
              </a:rPr>
              <a:t>em</a:t>
            </a:r>
            <a:r>
              <a:rPr lang="en-US" sz="6000" dirty="0">
                <a:solidFill>
                  <a:srgbClr val="000000"/>
                </a:solidFill>
              </a:rPr>
              <a:t> </a:t>
            </a:r>
            <a:r>
              <a:rPr lang="en-US" sz="6000" dirty="0" err="1">
                <a:solidFill>
                  <a:srgbClr val="000000"/>
                </a:solidFill>
              </a:rPr>
              <a:t>về</a:t>
            </a:r>
            <a:r>
              <a:rPr lang="en-US" sz="6000" dirty="0">
                <a:solidFill>
                  <a:srgbClr val="000000"/>
                </a:solidFill>
              </a:rPr>
              <a:t> </a:t>
            </a:r>
            <a:r>
              <a:rPr lang="en-US" sz="6000" dirty="0" err="1">
                <a:solidFill>
                  <a:srgbClr val="000000"/>
                </a:solidFill>
              </a:rPr>
              <a:t>một</a:t>
            </a:r>
            <a:r>
              <a:rPr lang="en-US" sz="6000" dirty="0">
                <a:solidFill>
                  <a:srgbClr val="000000"/>
                </a:solidFill>
              </a:rPr>
              <a:t> </a:t>
            </a:r>
            <a:r>
              <a:rPr lang="en-US" sz="6000" dirty="0" err="1">
                <a:solidFill>
                  <a:srgbClr val="000000"/>
                </a:solidFill>
              </a:rPr>
              <a:t>nhân</a:t>
            </a:r>
            <a:r>
              <a:rPr lang="en-US" sz="6000" dirty="0">
                <a:solidFill>
                  <a:srgbClr val="000000"/>
                </a:solidFill>
              </a:rPr>
              <a:t> </a:t>
            </a:r>
            <a:r>
              <a:rPr lang="en-US" sz="6000" dirty="0" err="1">
                <a:solidFill>
                  <a:srgbClr val="000000"/>
                </a:solidFill>
              </a:rPr>
              <a:t>vật</a:t>
            </a:r>
            <a:r>
              <a:rPr lang="en-US" sz="6000" dirty="0">
                <a:solidFill>
                  <a:srgbClr val="000000"/>
                </a:solidFill>
              </a:rPr>
              <a:t> </a:t>
            </a:r>
            <a:r>
              <a:rPr lang="en-US" sz="6000" dirty="0" err="1">
                <a:solidFill>
                  <a:srgbClr val="000000"/>
                </a:solidFill>
              </a:rPr>
              <a:t>trong</a:t>
            </a:r>
            <a:r>
              <a:rPr lang="en-US" sz="6000" dirty="0">
                <a:solidFill>
                  <a:srgbClr val="000000"/>
                </a:solidFill>
              </a:rPr>
              <a:t> </a:t>
            </a:r>
            <a:r>
              <a:rPr lang="en-US" sz="6000" dirty="0" err="1">
                <a:solidFill>
                  <a:srgbClr val="000000"/>
                </a:solidFill>
              </a:rPr>
              <a:t>câu</a:t>
            </a:r>
            <a:r>
              <a:rPr lang="en-US" sz="6000" dirty="0">
                <a:solidFill>
                  <a:srgbClr val="000000"/>
                </a:solidFill>
              </a:rPr>
              <a:t> </a:t>
            </a:r>
            <a:r>
              <a:rPr lang="en-US" sz="6000" dirty="0" err="1">
                <a:solidFill>
                  <a:srgbClr val="000000"/>
                </a:solidFill>
              </a:rPr>
              <a:t>chuyện</a:t>
            </a:r>
            <a:r>
              <a:rPr lang="en-US" sz="6000" dirty="0">
                <a:solidFill>
                  <a:srgbClr val="000000"/>
                </a:solidFill>
              </a:rPr>
              <a:t> </a:t>
            </a:r>
            <a:r>
              <a:rPr lang="en-US" sz="6000" dirty="0" err="1">
                <a:solidFill>
                  <a:srgbClr val="000000"/>
                </a:solidFill>
              </a:rPr>
              <a:t>hoặc</a:t>
            </a:r>
            <a:r>
              <a:rPr lang="en-US" sz="6000" dirty="0">
                <a:solidFill>
                  <a:srgbClr val="000000"/>
                </a:solidFill>
              </a:rPr>
              <a:t> </a:t>
            </a:r>
            <a:r>
              <a:rPr lang="en-US" sz="6000" dirty="0" err="1">
                <a:solidFill>
                  <a:srgbClr val="000000"/>
                </a:solidFill>
              </a:rPr>
              <a:t>bài</a:t>
            </a:r>
            <a:r>
              <a:rPr lang="en-US" sz="6000" dirty="0">
                <a:solidFill>
                  <a:srgbClr val="000000"/>
                </a:solidFill>
              </a:rPr>
              <a:t> </a:t>
            </a:r>
            <a:r>
              <a:rPr lang="en-US" sz="6000" dirty="0" err="1">
                <a:solidFill>
                  <a:srgbClr val="000000"/>
                </a:solidFill>
              </a:rPr>
              <a:t>thơ</a:t>
            </a:r>
            <a:r>
              <a:rPr lang="en-US" sz="6000" dirty="0">
                <a:solidFill>
                  <a:srgbClr val="000000"/>
                </a:solidFill>
              </a:rPr>
              <a:t> </a:t>
            </a:r>
            <a:r>
              <a:rPr lang="en-US" sz="6000" dirty="0" err="1">
                <a:solidFill>
                  <a:srgbClr val="000000"/>
                </a:solidFill>
              </a:rPr>
              <a:t>đã</a:t>
            </a:r>
            <a:r>
              <a:rPr lang="en-US" sz="6000" dirty="0">
                <a:solidFill>
                  <a:srgbClr val="000000"/>
                </a:solidFill>
              </a:rPr>
              <a:t> </a:t>
            </a:r>
            <a:r>
              <a:rPr lang="en-US" sz="6000" dirty="0" err="1">
                <a:solidFill>
                  <a:srgbClr val="000000"/>
                </a:solidFill>
              </a:rPr>
              <a:t>đọc</a:t>
            </a:r>
            <a:r>
              <a:rPr lang="en-US" sz="6000" dirty="0">
                <a:solidFill>
                  <a:srgbClr val="000000"/>
                </a:solidFill>
              </a:rPr>
              <a:t>, </a:t>
            </a:r>
            <a:r>
              <a:rPr lang="en-US" sz="6000" dirty="0" err="1">
                <a:solidFill>
                  <a:srgbClr val="000000"/>
                </a:solidFill>
              </a:rPr>
              <a:t>đã</a:t>
            </a:r>
            <a:r>
              <a:rPr lang="en-US" sz="6000" dirty="0">
                <a:solidFill>
                  <a:srgbClr val="000000"/>
                </a:solidFill>
              </a:rPr>
              <a:t> </a:t>
            </a:r>
            <a:r>
              <a:rPr lang="en-US" sz="6000" dirty="0" err="1">
                <a:solidFill>
                  <a:srgbClr val="000000"/>
                </a:solidFill>
              </a:rPr>
              <a:t>nghe</a:t>
            </a:r>
            <a:r>
              <a:rPr lang="en-US" sz="6000" dirty="0">
                <a:solidFill>
                  <a:srgbClr val="000000"/>
                </a:solidFill>
              </a:rPr>
              <a:t>.</a:t>
            </a:r>
          </a:p>
        </p:txBody>
      </p:sp>
      <p:pic>
        <p:nvPicPr>
          <p:cNvPr id="10" name="Picture 9"/>
          <p:cNvPicPr>
            <a:picLocks noChangeAspect="1"/>
          </p:cNvPicPr>
          <p:nvPr/>
        </p:nvPicPr>
        <p:blipFill>
          <a:blip r:embed="rId7"/>
          <a:stretch>
            <a:fillRect/>
          </a:stretch>
        </p:blipFill>
        <p:spPr>
          <a:xfrm>
            <a:off x="881833" y="5248102"/>
            <a:ext cx="4115157" cy="50418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BDB"/>
        </a:solidFill>
        <a:effectLst/>
      </p:bgPr>
    </p:bg>
    <p:spTree>
      <p:nvGrpSpPr>
        <p:cNvPr id="1" name=""/>
        <p:cNvGrpSpPr/>
        <p:nvPr/>
      </p:nvGrpSpPr>
      <p:grpSpPr>
        <a:xfrm>
          <a:off x="0" y="0"/>
          <a:ext cx="0" cy="0"/>
          <a:chOff x="0" y="0"/>
          <a:chExt cx="0" cy="0"/>
        </a:xfrm>
      </p:grpSpPr>
      <p:sp>
        <p:nvSpPr>
          <p:cNvPr id="2" name="Freeform 2"/>
          <p:cNvSpPr/>
          <p:nvPr/>
        </p:nvSpPr>
        <p:spPr>
          <a:xfrm>
            <a:off x="316686" y="3091085"/>
            <a:ext cx="6236514" cy="6396425"/>
          </a:xfrm>
          <a:custGeom>
            <a:avLst/>
            <a:gdLst/>
            <a:ahLst/>
            <a:cxnLst/>
            <a:rect l="l" t="t" r="r" b="b"/>
            <a:pathLst>
              <a:path w="6236514" h="6396425">
                <a:moveTo>
                  <a:pt x="0" y="0"/>
                </a:moveTo>
                <a:lnTo>
                  <a:pt x="6236514" y="0"/>
                </a:lnTo>
                <a:lnTo>
                  <a:pt x="6236514" y="6396425"/>
                </a:lnTo>
                <a:lnTo>
                  <a:pt x="0" y="6396425"/>
                </a:lnTo>
                <a:lnTo>
                  <a:pt x="0" y="0"/>
                </a:lnTo>
                <a:close/>
              </a:path>
            </a:pathLst>
          </a:custGeom>
          <a:blipFill>
            <a:blip r:embed="rId2"/>
            <a:stretch>
              <a:fillRect/>
            </a:stretch>
          </a:blipFill>
        </p:spPr>
        <p:txBody>
          <a:bodyPr/>
          <a:lstStyle/>
          <a:p>
            <a:endParaRPr lang="en-US"/>
          </a:p>
        </p:txBody>
      </p:sp>
      <p:sp>
        <p:nvSpPr>
          <p:cNvPr id="4" name="Rectangle 3"/>
          <p:cNvSpPr/>
          <p:nvPr/>
        </p:nvSpPr>
        <p:spPr>
          <a:xfrm>
            <a:off x="6934200" y="647700"/>
            <a:ext cx="10896599" cy="8956298"/>
          </a:xfrm>
          <a:prstGeom prst="rect">
            <a:avLst/>
          </a:prstGeom>
          <a:solidFill>
            <a:schemeClr val="bg1"/>
          </a:solidFill>
        </p:spPr>
        <p:txBody>
          <a:bodyPr wrap="square">
            <a:spAutoFit/>
          </a:bodyPr>
          <a:lstStyle/>
          <a:p>
            <a:pPr algn="just"/>
            <a:r>
              <a:rPr lang="vi-VN" sz="4800" dirty="0">
                <a:solidFill>
                  <a:srgbClr val="000000"/>
                </a:solidFill>
                <a:latin typeface="Calibri" panose="020F0502020204030204" pitchFamily="34" charset="0"/>
                <a:ea typeface="Calibri" panose="020F0502020204030204" pitchFamily="34" charset="0"/>
                <a:cs typeface="Calibri" panose="020F0502020204030204" pitchFamily="34" charset="0"/>
              </a:rPr>
              <a:t>- Chọn một nhân vật (trong câu chuyện hoặc bài thơ) đã mang lại cho em nhiều cảm xúc (ví dụ: Ma-ri-a trong Nhà phát minh 6 tuổi, người nhạc sĩ trong Ông Bụt đã đến, người bà trong Quả ngọt cuối mùa, chú gà con trong Bầu trời trong quả trứng,...)</a:t>
            </a:r>
            <a:endParaRPr lang="en-US" sz="4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vi-VN" sz="4800" dirty="0">
                <a:solidFill>
                  <a:srgbClr val="000000"/>
                </a:solidFill>
                <a:latin typeface="Calibri" panose="020F0502020204030204" pitchFamily="34" charset="0"/>
                <a:ea typeface="Calibri" panose="020F0502020204030204" pitchFamily="34" charset="0"/>
                <a:cs typeface="Calibri" panose="020F0502020204030204" pitchFamily="34" charset="0"/>
              </a:rPr>
              <a:t>- Điều gì ở nhân vật gây ấn tượng với em (ngoại hình, tính cách, suy nghĩ, hành động,...)</a:t>
            </a:r>
          </a:p>
          <a:p>
            <a:pPr algn="just"/>
            <a:r>
              <a:rPr lang="vi-VN" sz="4800" dirty="0">
                <a:solidFill>
                  <a:srgbClr val="000000"/>
                </a:solidFill>
                <a:latin typeface="Calibri" panose="020F0502020204030204" pitchFamily="34" charset="0"/>
                <a:ea typeface="Calibri" panose="020F0502020204030204" pitchFamily="34" charset="0"/>
                <a:cs typeface="Calibri" panose="020F0502020204030204" pitchFamily="34" charset="0"/>
              </a:rPr>
              <a:t>- Tình cảm, cảm xúc của em với nhân vật đó như thế nào? </a:t>
            </a:r>
            <a:endParaRPr lang="vi-VN" sz="4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100759" y="647700"/>
            <a:ext cx="6798272" cy="304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BDB"/>
        </a:solidFill>
        <a:effectLst/>
      </p:bgPr>
    </p:bg>
    <p:spTree>
      <p:nvGrpSpPr>
        <p:cNvPr id="1" name=""/>
        <p:cNvGrpSpPr/>
        <p:nvPr/>
      </p:nvGrpSpPr>
      <p:grpSpPr>
        <a:xfrm>
          <a:off x="0" y="0"/>
          <a:ext cx="0" cy="0"/>
          <a:chOff x="0" y="0"/>
          <a:chExt cx="0" cy="0"/>
        </a:xfrm>
      </p:grpSpPr>
      <p:sp>
        <p:nvSpPr>
          <p:cNvPr id="4" name="Rectangle 3"/>
          <p:cNvSpPr/>
          <p:nvPr/>
        </p:nvSpPr>
        <p:spPr>
          <a:xfrm>
            <a:off x="594360" y="1485900"/>
            <a:ext cx="16992600" cy="1754326"/>
          </a:xfrm>
          <a:prstGeom prst="rect">
            <a:avLst/>
          </a:prstGeom>
          <a:noFill/>
        </p:spPr>
        <p:txBody>
          <a:bodyPr wrap="square">
            <a:spAutoFit/>
          </a:bodyPr>
          <a:lstStyle/>
          <a:p>
            <a:pPr algn="just"/>
            <a:r>
              <a:rPr lang="vi-VN" sz="5400" dirty="0">
                <a:latin typeface="Calibri" panose="020F0502020204030204" pitchFamily="34" charset="0"/>
                <a:ea typeface="Calibri" panose="020F0502020204030204" pitchFamily="34" charset="0"/>
                <a:cs typeface="Calibri" panose="020F0502020204030204" pitchFamily="34" charset="0"/>
              </a:rPr>
              <a:t>- </a:t>
            </a:r>
            <a:r>
              <a:rPr lang="vi-VN" sz="5400" b="1" i="1" dirty="0">
                <a:latin typeface="Calibri" panose="020F0502020204030204" pitchFamily="34" charset="0"/>
                <a:ea typeface="Calibri" panose="020F0502020204030204" pitchFamily="34" charset="0"/>
                <a:cs typeface="Calibri" panose="020F0502020204030204" pitchFamily="34" charset="0"/>
              </a:rPr>
              <a:t>Chọn một nhân vật: </a:t>
            </a:r>
            <a:r>
              <a:rPr lang="vi-VN" sz="5400" dirty="0">
                <a:latin typeface="Calibri" panose="020F0502020204030204" pitchFamily="34" charset="0"/>
                <a:ea typeface="Calibri" panose="020F0502020204030204" pitchFamily="34" charset="0"/>
                <a:cs typeface="Calibri" panose="020F0502020204030204" pitchFamily="34" charset="0"/>
              </a:rPr>
              <a:t>Nhân vật </a:t>
            </a:r>
            <a:r>
              <a:rPr lang="vi-VN" sz="5400" b="1" u="sng"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người nhạc sĩ </a:t>
            </a:r>
            <a:r>
              <a:rPr lang="vi-VN" sz="5400" dirty="0">
                <a:latin typeface="Calibri" panose="020F0502020204030204" pitchFamily="34" charset="0"/>
                <a:ea typeface="Calibri" panose="020F0502020204030204" pitchFamily="34" charset="0"/>
                <a:cs typeface="Calibri" panose="020F0502020204030204" pitchFamily="34" charset="0"/>
              </a:rPr>
              <a:t>trong </a:t>
            </a:r>
            <a:r>
              <a:rPr lang="vi-VN" sz="5400" i="1" dirty="0">
                <a:latin typeface="Calibri" panose="020F0502020204030204" pitchFamily="34" charset="0"/>
                <a:ea typeface="Calibri" panose="020F0502020204030204" pitchFamily="34" charset="0"/>
                <a:cs typeface="Calibri" panose="020F0502020204030204" pitchFamily="34" charset="0"/>
              </a:rPr>
              <a:t>Ông Bụt đã đến.</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26642" r="100000">
                        <a14:foregroundMark x1="46341" y1="52899" x2="43902" y2="62319"/>
                        <a14:foregroundMark x1="46717" y1="67754" x2="40901" y2="76087"/>
                        <a14:foregroundMark x1="57223" y1="39493" x2="57223" y2="39493"/>
                        <a14:foregroundMark x1="85929" y1="42754" x2="85929" y2="42754"/>
                        <a14:foregroundMark x1="86116" y1="49275" x2="82364" y2="57971"/>
                      </a14:backgroundRemoval>
                    </a14:imgEffect>
                  </a14:imgLayer>
                </a14:imgProps>
              </a:ext>
            </a:extLst>
          </a:blip>
          <a:srcRect l="26934" t="-80"/>
          <a:stretch/>
        </p:blipFill>
        <p:spPr>
          <a:xfrm>
            <a:off x="10195560" y="4030593"/>
            <a:ext cx="8077200" cy="6467654"/>
          </a:xfrm>
          <a:prstGeom prst="rect">
            <a:avLst/>
          </a:prstGeom>
        </p:spPr>
      </p:pic>
      <p:sp>
        <p:nvSpPr>
          <p:cNvPr id="6" name="Rectangle 5"/>
          <p:cNvSpPr/>
          <p:nvPr/>
        </p:nvSpPr>
        <p:spPr>
          <a:xfrm>
            <a:off x="609600" y="3391763"/>
            <a:ext cx="11887200" cy="3416320"/>
          </a:xfrm>
          <a:prstGeom prst="rect">
            <a:avLst/>
          </a:prstGeom>
        </p:spPr>
        <p:txBody>
          <a:bodyPr wrap="square">
            <a:spAutoFit/>
          </a:bodyPr>
          <a:lstStyle/>
          <a:p>
            <a:pPr algn="just"/>
            <a:r>
              <a:rPr lang="vi-VN" sz="5400" dirty="0">
                <a:latin typeface="Calibri" panose="020F0502020204030204" pitchFamily="34" charset="0"/>
                <a:ea typeface="Calibri" panose="020F0502020204030204" pitchFamily="34" charset="0"/>
                <a:cs typeface="Calibri" panose="020F0502020204030204" pitchFamily="34" charset="0"/>
              </a:rPr>
              <a:t>- </a:t>
            </a:r>
            <a:r>
              <a:rPr lang="vi-VN" sz="5400" b="1" dirty="0">
                <a:latin typeface="Calibri" panose="020F0502020204030204" pitchFamily="34" charset="0"/>
                <a:ea typeface="Calibri" panose="020F0502020204030204" pitchFamily="34" charset="0"/>
                <a:cs typeface="Calibri" panose="020F0502020204030204" pitchFamily="34" charset="0"/>
              </a:rPr>
              <a:t>Điều ở nhân vật gây ấn tượng với em: </a:t>
            </a:r>
            <a:r>
              <a:rPr lang="vi-VN" sz="5400" dirty="0">
                <a:latin typeface="Calibri" panose="020F0502020204030204" pitchFamily="34" charset="0"/>
                <a:ea typeface="Calibri" panose="020F0502020204030204" pitchFamily="34" charset="0"/>
                <a:cs typeface="Calibri" panose="020F0502020204030204" pitchFamily="34" charset="0"/>
              </a:rPr>
              <a:t>Tính cách ấm áp và nhân hậu và cách hành động mua chậu lan mà không cần ai biết của ông.</a:t>
            </a:r>
          </a:p>
        </p:txBody>
      </p:sp>
      <p:sp>
        <p:nvSpPr>
          <p:cNvPr id="7" name="Rectangle 6"/>
          <p:cNvSpPr/>
          <p:nvPr/>
        </p:nvSpPr>
        <p:spPr>
          <a:xfrm>
            <a:off x="594360" y="6830943"/>
            <a:ext cx="8952823" cy="2585323"/>
          </a:xfrm>
          <a:prstGeom prst="rect">
            <a:avLst/>
          </a:prstGeom>
        </p:spPr>
        <p:txBody>
          <a:bodyPr wrap="square">
            <a:spAutoFit/>
          </a:bodyPr>
          <a:lstStyle/>
          <a:p>
            <a:pPr algn="just"/>
            <a:r>
              <a:rPr lang="vi-VN" sz="5400" b="1" dirty="0">
                <a:latin typeface="Calibri" panose="020F0502020204030204" pitchFamily="34" charset="0"/>
                <a:ea typeface="Calibri" panose="020F0502020204030204" pitchFamily="34" charset="0"/>
                <a:cs typeface="Calibri" panose="020F0502020204030204" pitchFamily="34" charset="0"/>
              </a:rPr>
              <a:t>- Tình cảm, cảm xúc của em đối với nhận vật: </a:t>
            </a:r>
            <a:r>
              <a:rPr lang="vi-VN" sz="5400" dirty="0">
                <a:latin typeface="Calibri" panose="020F0502020204030204" pitchFamily="34" charset="0"/>
                <a:ea typeface="Calibri" panose="020F0502020204030204" pitchFamily="34" charset="0"/>
                <a:cs typeface="Calibri" panose="020F0502020204030204" pitchFamily="34" charset="0"/>
              </a:rPr>
              <a:t>Em rất mến mộ và kính trọng ông nhạc sĩ.</a:t>
            </a:r>
          </a:p>
        </p:txBody>
      </p:sp>
      <p:sp>
        <p:nvSpPr>
          <p:cNvPr id="8" name="TextBox 9"/>
          <p:cNvSpPr txBox="1"/>
          <p:nvPr/>
        </p:nvSpPr>
        <p:spPr>
          <a:xfrm>
            <a:off x="6248400" y="61497"/>
            <a:ext cx="6705600" cy="1565750"/>
          </a:xfrm>
          <a:prstGeom prst="rect">
            <a:avLst/>
          </a:prstGeom>
        </p:spPr>
        <p:txBody>
          <a:bodyPr wrap="square" lIns="0" tIns="0" rIns="0" bIns="0" rtlCol="0" anchor="t">
            <a:spAutoFit/>
          </a:bodyPr>
          <a:lstStyle/>
          <a:p>
            <a:pPr algn="ctr">
              <a:lnSpc>
                <a:spcPts val="12880"/>
              </a:lnSpc>
            </a:pPr>
            <a:r>
              <a:rPr lang="en-US" sz="9600" dirty="0">
                <a:solidFill>
                  <a:schemeClr val="accent2">
                    <a:lumMod val="75000"/>
                  </a:schemeClr>
                </a:solidFill>
                <a:latin typeface="SVN-Apple" panose="02040603050506020204" pitchFamily="18" charset="0"/>
              </a:rPr>
              <a:t>1- </a:t>
            </a:r>
            <a:r>
              <a:rPr lang="en-US" sz="9600" dirty="0" err="1">
                <a:solidFill>
                  <a:schemeClr val="accent2">
                    <a:lumMod val="75000"/>
                  </a:schemeClr>
                </a:solidFill>
                <a:latin typeface="SVN-Apple" panose="02040603050506020204" pitchFamily="18" charset="0"/>
              </a:rPr>
              <a:t>Chuẩn</a:t>
            </a:r>
            <a:r>
              <a:rPr lang="en-US" sz="9600" dirty="0">
                <a:solidFill>
                  <a:schemeClr val="accent2">
                    <a:lumMod val="75000"/>
                  </a:schemeClr>
                </a:solidFill>
                <a:latin typeface="SVN-Apple" panose="02040603050506020204" pitchFamily="18" charset="0"/>
              </a:rPr>
              <a:t> </a:t>
            </a:r>
            <a:r>
              <a:rPr lang="en-US" sz="9600" dirty="0" err="1">
                <a:solidFill>
                  <a:schemeClr val="accent2">
                    <a:lumMod val="75000"/>
                  </a:schemeClr>
                </a:solidFill>
                <a:latin typeface="SVN-Apple" panose="02040603050506020204" pitchFamily="18" charset="0"/>
              </a:rPr>
              <a:t>bị</a:t>
            </a:r>
            <a:endParaRPr lang="en-US" sz="9600" dirty="0">
              <a:solidFill>
                <a:schemeClr val="accent2">
                  <a:lumMod val="75000"/>
                </a:schemeClr>
              </a:solidFill>
              <a:latin typeface="SVN-Apple" panose="02040603050506020204" pitchFamily="18" charset="0"/>
            </a:endParaRPr>
          </a:p>
        </p:txBody>
      </p:sp>
    </p:spTree>
    <p:extLst>
      <p:ext uri="{BB962C8B-B14F-4D97-AF65-F5344CB8AC3E}">
        <p14:creationId xmlns:p14="http://schemas.microsoft.com/office/powerpoint/2010/main" val="266039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txBody>
          <a:bodyPr/>
          <a:lstStyle/>
          <a:p>
            <a:endParaRPr lang="en-US"/>
          </a:p>
        </p:txBody>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6567738"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txBody>
          <a:bodyPr/>
          <a:lstStyle/>
          <a:p>
            <a:endParaRPr lang="en-US"/>
          </a:p>
        </p:txBody>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txBody>
          <a:bodyPr/>
          <a:lstStyle/>
          <a:p>
            <a:endParaRPr lang="en-US"/>
          </a:p>
        </p:txBody>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r="-35318" b="-105861"/>
            </a:stretch>
          </a:blipFill>
        </p:spPr>
        <p:txBody>
          <a:bodyPr/>
          <a:lstStyle/>
          <a:p>
            <a:endParaRPr lang="en-US"/>
          </a:p>
        </p:txBody>
      </p:sp>
      <p:pic>
        <p:nvPicPr>
          <p:cNvPr id="20" name="Picture 19"/>
          <p:cNvPicPr>
            <a:picLocks noChangeAspect="1"/>
          </p:cNvPicPr>
          <p:nvPr/>
        </p:nvPicPr>
        <p:blipFill>
          <a:blip r:embed="rId4"/>
          <a:stretch>
            <a:fillRect/>
          </a:stretch>
        </p:blipFill>
        <p:spPr>
          <a:xfrm>
            <a:off x="-2649737" y="-318835"/>
            <a:ext cx="12546655" cy="3468925"/>
          </a:xfrm>
          <a:prstGeom prst="rect">
            <a:avLst/>
          </a:prstGeom>
        </p:spPr>
      </p:pic>
      <p:grpSp>
        <p:nvGrpSpPr>
          <p:cNvPr id="35" name="Group 35"/>
          <p:cNvGrpSpPr/>
          <p:nvPr/>
        </p:nvGrpSpPr>
        <p:grpSpPr>
          <a:xfrm>
            <a:off x="1028700" y="1372770"/>
            <a:ext cx="16230600" cy="8656601"/>
            <a:chOff x="0" y="0"/>
            <a:chExt cx="4274726" cy="1982453"/>
          </a:xfrm>
          <a:solidFill>
            <a:schemeClr val="bg1"/>
          </a:solidFill>
        </p:grpSpPr>
        <p:sp>
          <p:nvSpPr>
            <p:cNvPr id="36"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txBody>
            <a:bodyPr/>
            <a:lstStyle/>
            <a:p>
              <a:endParaRPr lang="en-US"/>
            </a:p>
          </p:txBody>
        </p:sp>
        <p:sp>
          <p:nvSpPr>
            <p:cNvPr id="37"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Rounded Rectangle 44"/>
          <p:cNvSpPr/>
          <p:nvPr/>
        </p:nvSpPr>
        <p:spPr>
          <a:xfrm>
            <a:off x="1501295" y="1980448"/>
            <a:ext cx="2225403" cy="1748116"/>
          </a:xfrm>
          <a:prstGeom prst="roundRect">
            <a:avLst>
              <a:gd name="adj" fmla="val 7715"/>
            </a:avLst>
          </a:prstGeom>
          <a:solidFill>
            <a:schemeClr val="accent6">
              <a:lumMod val="60000"/>
              <a:lumOff val="40000"/>
            </a:schemeClr>
          </a:solidFill>
          <a:ln w="762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Mở</a:t>
            </a:r>
            <a:r>
              <a:rPr kumimoji="0" lang="en-US" sz="6600" b="0" i="0" u="none" strike="noStrike" kern="1200" cap="none" spc="0" normalizeH="0" baseline="0" noProof="0" dirty="0">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đầu</a:t>
            </a:r>
            <a:endParaRPr kumimoji="0" lang="en-US" sz="6600" b="0" i="0" u="none" strike="noStrike" kern="1200" cap="none" spc="0" normalizeH="0" baseline="0" noProof="0" dirty="0">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endParaRPr>
          </a:p>
        </p:txBody>
      </p:sp>
      <p:sp>
        <p:nvSpPr>
          <p:cNvPr id="46" name="Rounded Rectangle 45"/>
          <p:cNvSpPr/>
          <p:nvPr/>
        </p:nvSpPr>
        <p:spPr>
          <a:xfrm>
            <a:off x="4184564" y="1722539"/>
            <a:ext cx="12414421" cy="2533040"/>
          </a:xfrm>
          <a:prstGeom prst="roundRect">
            <a:avLst>
              <a:gd name="adj" fmla="val 5115"/>
            </a:avLst>
          </a:prstGeom>
          <a:solidFill>
            <a:schemeClr val="accent6">
              <a:lumMod val="20000"/>
              <a:lumOff val="80000"/>
            </a:schemeClr>
          </a:solidFill>
          <a:ln>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Wingdings" panose="05000000000000000000" pitchFamily="2" charset="2"/>
              <a:buChar char="§"/>
            </a:pPr>
            <a:r>
              <a:rPr lang="en-US" sz="4400" dirty="0" err="1">
                <a:solidFill>
                  <a:schemeClr val="tx1">
                    <a:lumMod val="95000"/>
                    <a:lumOff val="5000"/>
                  </a:schemeClr>
                </a:solidFill>
              </a:rPr>
              <a:t>Giới</a:t>
            </a:r>
            <a:r>
              <a:rPr lang="en-US" sz="4400" dirty="0">
                <a:solidFill>
                  <a:schemeClr val="tx1">
                    <a:lumMod val="95000"/>
                    <a:lumOff val="5000"/>
                  </a:schemeClr>
                </a:solidFill>
              </a:rPr>
              <a:t> </a:t>
            </a:r>
            <a:r>
              <a:rPr lang="en-US" sz="4400" dirty="0" err="1">
                <a:solidFill>
                  <a:schemeClr val="tx1">
                    <a:lumMod val="95000"/>
                    <a:lumOff val="5000"/>
                  </a:schemeClr>
                </a:solidFill>
              </a:rPr>
              <a:t>thiệu</a:t>
            </a:r>
            <a:r>
              <a:rPr lang="en-US" sz="4400" dirty="0">
                <a:solidFill>
                  <a:schemeClr val="tx1">
                    <a:lumMod val="95000"/>
                    <a:lumOff val="5000"/>
                  </a:schemeClr>
                </a:solidFill>
              </a:rPr>
              <a:t> </a:t>
            </a:r>
            <a:r>
              <a:rPr lang="en-US" sz="4400" dirty="0" err="1">
                <a:solidFill>
                  <a:schemeClr val="tx1">
                    <a:lumMod val="95000"/>
                    <a:lumOff val="5000"/>
                  </a:schemeClr>
                </a:solidFill>
              </a:rPr>
              <a:t>nhân</a:t>
            </a:r>
            <a:r>
              <a:rPr lang="en-US" sz="4400" dirty="0">
                <a:solidFill>
                  <a:schemeClr val="tx1">
                    <a:lumMod val="95000"/>
                    <a:lumOff val="5000"/>
                  </a:schemeClr>
                </a:solidFill>
              </a:rPr>
              <a:t> </a:t>
            </a:r>
            <a:r>
              <a:rPr lang="en-US" sz="4400" dirty="0" err="1">
                <a:solidFill>
                  <a:schemeClr val="tx1">
                    <a:lumMod val="95000"/>
                    <a:lumOff val="5000"/>
                  </a:schemeClr>
                </a:solidFill>
              </a:rPr>
              <a:t>vật</a:t>
            </a:r>
            <a:r>
              <a:rPr lang="en-US" sz="4400" dirty="0">
                <a:solidFill>
                  <a:schemeClr val="tx1">
                    <a:lumMod val="95000"/>
                    <a:lumOff val="5000"/>
                  </a:schemeClr>
                </a:solidFill>
              </a:rPr>
              <a:t> (</a:t>
            </a:r>
            <a:r>
              <a:rPr lang="en-US" sz="4400" dirty="0" err="1">
                <a:solidFill>
                  <a:schemeClr val="tx1">
                    <a:lumMod val="95000"/>
                    <a:lumOff val="5000"/>
                  </a:schemeClr>
                </a:solidFill>
              </a:rPr>
              <a:t>trong</a:t>
            </a:r>
            <a:r>
              <a:rPr lang="en-US" sz="4400" dirty="0">
                <a:solidFill>
                  <a:schemeClr val="tx1">
                    <a:lumMod val="95000"/>
                    <a:lumOff val="5000"/>
                  </a:schemeClr>
                </a:solidFill>
              </a:rPr>
              <a:t> </a:t>
            </a:r>
            <a:r>
              <a:rPr lang="en-US" sz="4400" dirty="0" err="1">
                <a:solidFill>
                  <a:schemeClr val="tx1">
                    <a:lumMod val="95000"/>
                    <a:lumOff val="5000"/>
                  </a:schemeClr>
                </a:solidFill>
              </a:rPr>
              <a:t>câu</a:t>
            </a:r>
            <a:r>
              <a:rPr lang="en-US" sz="4400" dirty="0">
                <a:solidFill>
                  <a:schemeClr val="tx1">
                    <a:lumMod val="95000"/>
                    <a:lumOff val="5000"/>
                  </a:schemeClr>
                </a:solidFill>
              </a:rPr>
              <a:t> </a:t>
            </a:r>
            <a:r>
              <a:rPr lang="en-US" sz="4400" dirty="0" err="1">
                <a:solidFill>
                  <a:schemeClr val="tx1">
                    <a:lumMod val="95000"/>
                    <a:lumOff val="5000"/>
                  </a:schemeClr>
                </a:solidFill>
              </a:rPr>
              <a:t>chuyện</a:t>
            </a:r>
            <a:r>
              <a:rPr lang="en-US" sz="4400" dirty="0">
                <a:solidFill>
                  <a:schemeClr val="tx1">
                    <a:lumMod val="95000"/>
                    <a:lumOff val="5000"/>
                  </a:schemeClr>
                </a:solidFill>
              </a:rPr>
              <a:t> </a:t>
            </a:r>
            <a:r>
              <a:rPr lang="en-US" sz="4400" dirty="0" err="1">
                <a:solidFill>
                  <a:schemeClr val="tx1">
                    <a:lumMod val="95000"/>
                    <a:lumOff val="5000"/>
                  </a:schemeClr>
                </a:solidFill>
              </a:rPr>
              <a:t>hoặc</a:t>
            </a:r>
            <a:r>
              <a:rPr lang="en-US" sz="4400" dirty="0">
                <a:solidFill>
                  <a:schemeClr val="tx1">
                    <a:lumMod val="95000"/>
                    <a:lumOff val="5000"/>
                  </a:schemeClr>
                </a:solidFill>
              </a:rPr>
              <a:t> </a:t>
            </a:r>
            <a:r>
              <a:rPr lang="en-US" sz="4400" dirty="0" err="1">
                <a:solidFill>
                  <a:schemeClr val="tx1">
                    <a:lumMod val="95000"/>
                    <a:lumOff val="5000"/>
                  </a:schemeClr>
                </a:solidFill>
              </a:rPr>
              <a:t>bài</a:t>
            </a:r>
            <a:r>
              <a:rPr lang="en-US" sz="4400" dirty="0">
                <a:solidFill>
                  <a:schemeClr val="tx1">
                    <a:lumMod val="95000"/>
                    <a:lumOff val="5000"/>
                  </a:schemeClr>
                </a:solidFill>
              </a:rPr>
              <a:t> </a:t>
            </a:r>
            <a:r>
              <a:rPr lang="en-US" sz="4400" dirty="0" err="1">
                <a:solidFill>
                  <a:schemeClr val="tx1">
                    <a:lumMod val="95000"/>
                    <a:lumOff val="5000"/>
                  </a:schemeClr>
                </a:solidFill>
              </a:rPr>
              <a:t>thơ</a:t>
            </a:r>
            <a:r>
              <a:rPr lang="en-US" sz="4400" dirty="0">
                <a:solidFill>
                  <a:schemeClr val="tx1">
                    <a:lumMod val="95000"/>
                    <a:lumOff val="5000"/>
                  </a:schemeClr>
                </a:solidFill>
              </a:rPr>
              <a:t> </a:t>
            </a:r>
            <a:r>
              <a:rPr lang="en-US" sz="4400" dirty="0" err="1">
                <a:solidFill>
                  <a:schemeClr val="tx1">
                    <a:lumMod val="95000"/>
                    <a:lumOff val="5000"/>
                  </a:schemeClr>
                </a:solidFill>
              </a:rPr>
              <a:t>mà</a:t>
            </a:r>
            <a:r>
              <a:rPr lang="en-US" sz="4400" dirty="0">
                <a:solidFill>
                  <a:schemeClr val="tx1">
                    <a:lumMod val="95000"/>
                    <a:lumOff val="5000"/>
                  </a:schemeClr>
                </a:solidFill>
              </a:rPr>
              <a:t> </a:t>
            </a:r>
            <a:r>
              <a:rPr lang="en-US" sz="4400" dirty="0" err="1">
                <a:solidFill>
                  <a:schemeClr val="tx1">
                    <a:lumMod val="95000"/>
                    <a:lumOff val="5000"/>
                  </a:schemeClr>
                </a:solidFill>
              </a:rPr>
              <a:t>em</a:t>
            </a:r>
            <a:r>
              <a:rPr lang="en-US" sz="4400" dirty="0">
                <a:solidFill>
                  <a:schemeClr val="tx1">
                    <a:lumMod val="95000"/>
                    <a:lumOff val="5000"/>
                  </a:schemeClr>
                </a:solidFill>
              </a:rPr>
              <a:t> </a:t>
            </a:r>
            <a:r>
              <a:rPr lang="en-US" sz="4400" dirty="0" err="1">
                <a:solidFill>
                  <a:schemeClr val="tx1">
                    <a:lumMod val="95000"/>
                    <a:lumOff val="5000"/>
                  </a:schemeClr>
                </a:solidFill>
              </a:rPr>
              <a:t>đã</a:t>
            </a:r>
            <a:r>
              <a:rPr lang="en-US" sz="4400" dirty="0">
                <a:solidFill>
                  <a:schemeClr val="tx1">
                    <a:lumMod val="95000"/>
                    <a:lumOff val="5000"/>
                  </a:schemeClr>
                </a:solidFill>
              </a:rPr>
              <a:t> </a:t>
            </a:r>
            <a:r>
              <a:rPr lang="en-US" sz="4400" dirty="0" err="1">
                <a:solidFill>
                  <a:schemeClr val="tx1">
                    <a:lumMod val="95000"/>
                    <a:lumOff val="5000"/>
                  </a:schemeClr>
                </a:solidFill>
              </a:rPr>
              <a:t>học</a:t>
            </a:r>
            <a:r>
              <a:rPr lang="en-US" sz="4400" dirty="0">
                <a:solidFill>
                  <a:schemeClr val="tx1">
                    <a:lumMod val="95000"/>
                    <a:lumOff val="5000"/>
                  </a:schemeClr>
                </a:solidFill>
              </a:rPr>
              <a:t>, </a:t>
            </a:r>
            <a:r>
              <a:rPr lang="en-US" sz="4400" dirty="0" err="1">
                <a:solidFill>
                  <a:schemeClr val="tx1">
                    <a:lumMod val="95000"/>
                    <a:lumOff val="5000"/>
                  </a:schemeClr>
                </a:solidFill>
              </a:rPr>
              <a:t>đã</a:t>
            </a:r>
            <a:r>
              <a:rPr lang="en-US" sz="4400" dirty="0">
                <a:solidFill>
                  <a:schemeClr val="tx1">
                    <a:lumMod val="95000"/>
                    <a:lumOff val="5000"/>
                  </a:schemeClr>
                </a:solidFill>
              </a:rPr>
              <a:t> </a:t>
            </a:r>
            <a:r>
              <a:rPr lang="en-US" sz="4400" dirty="0" err="1">
                <a:solidFill>
                  <a:schemeClr val="tx1">
                    <a:lumMod val="95000"/>
                    <a:lumOff val="5000"/>
                  </a:schemeClr>
                </a:solidFill>
              </a:rPr>
              <a:t>nghe</a:t>
            </a:r>
            <a:r>
              <a:rPr lang="en-US" sz="4400" dirty="0">
                <a:solidFill>
                  <a:schemeClr val="tx1">
                    <a:lumMod val="95000"/>
                    <a:lumOff val="5000"/>
                  </a:schemeClr>
                </a:solidFill>
              </a:rPr>
              <a:t>).</a:t>
            </a:r>
          </a:p>
          <a:p>
            <a:pPr marL="571500" indent="-571500" algn="just">
              <a:buFont typeface="Wingdings" panose="05000000000000000000" pitchFamily="2" charset="2"/>
              <a:buChar char="§"/>
            </a:pPr>
            <a:r>
              <a:rPr lang="en-US" sz="4400" dirty="0" err="1">
                <a:solidFill>
                  <a:schemeClr val="tx1">
                    <a:lumMod val="95000"/>
                    <a:lumOff val="5000"/>
                  </a:schemeClr>
                </a:solidFill>
              </a:rPr>
              <a:t>Nêu</a:t>
            </a:r>
            <a:r>
              <a:rPr lang="en-US" sz="4400" dirty="0">
                <a:solidFill>
                  <a:schemeClr val="tx1">
                    <a:lumMod val="95000"/>
                    <a:lumOff val="5000"/>
                  </a:schemeClr>
                </a:solidFill>
              </a:rPr>
              <a:t> ý </a:t>
            </a:r>
            <a:r>
              <a:rPr lang="en-US" sz="4400" dirty="0" err="1">
                <a:solidFill>
                  <a:schemeClr val="tx1">
                    <a:lumMod val="95000"/>
                    <a:lumOff val="5000"/>
                  </a:schemeClr>
                </a:solidFill>
              </a:rPr>
              <a:t>kiến</a:t>
            </a:r>
            <a:r>
              <a:rPr lang="en-US" sz="4400" dirty="0">
                <a:solidFill>
                  <a:schemeClr val="tx1">
                    <a:lumMod val="95000"/>
                    <a:lumOff val="5000"/>
                  </a:schemeClr>
                </a:solidFill>
              </a:rPr>
              <a:t> </a:t>
            </a:r>
            <a:r>
              <a:rPr lang="en-US" sz="4400" dirty="0" err="1">
                <a:solidFill>
                  <a:schemeClr val="tx1">
                    <a:lumMod val="95000"/>
                    <a:lumOff val="5000"/>
                  </a:schemeClr>
                </a:solidFill>
              </a:rPr>
              <a:t>khái</a:t>
            </a:r>
            <a:r>
              <a:rPr lang="en-US" sz="4400" dirty="0">
                <a:solidFill>
                  <a:schemeClr val="tx1">
                    <a:lumMod val="95000"/>
                    <a:lumOff val="5000"/>
                  </a:schemeClr>
                </a:solidFill>
              </a:rPr>
              <a:t> </a:t>
            </a:r>
            <a:r>
              <a:rPr lang="en-US" sz="4400" dirty="0" err="1">
                <a:solidFill>
                  <a:schemeClr val="tx1">
                    <a:lumMod val="95000"/>
                    <a:lumOff val="5000"/>
                  </a:schemeClr>
                </a:solidFill>
              </a:rPr>
              <a:t>quát</a:t>
            </a:r>
            <a:r>
              <a:rPr lang="en-US" sz="4400" dirty="0">
                <a:solidFill>
                  <a:schemeClr val="tx1">
                    <a:lumMod val="95000"/>
                    <a:lumOff val="5000"/>
                  </a:schemeClr>
                </a:solidFill>
              </a:rPr>
              <a:t> </a:t>
            </a:r>
            <a:r>
              <a:rPr lang="en-US" sz="4400" dirty="0" err="1">
                <a:solidFill>
                  <a:schemeClr val="tx1">
                    <a:lumMod val="95000"/>
                    <a:lumOff val="5000"/>
                  </a:schemeClr>
                </a:solidFill>
              </a:rPr>
              <a:t>về</a:t>
            </a:r>
            <a:r>
              <a:rPr lang="en-US" sz="4400" dirty="0">
                <a:solidFill>
                  <a:schemeClr val="tx1">
                    <a:lumMod val="95000"/>
                    <a:lumOff val="5000"/>
                  </a:schemeClr>
                </a:solidFill>
              </a:rPr>
              <a:t> </a:t>
            </a:r>
            <a:r>
              <a:rPr lang="en-US" sz="4400" dirty="0" err="1">
                <a:solidFill>
                  <a:schemeClr val="tx1">
                    <a:lumMod val="95000"/>
                    <a:lumOff val="5000"/>
                  </a:schemeClr>
                </a:solidFill>
              </a:rPr>
              <a:t>nhân</a:t>
            </a:r>
            <a:r>
              <a:rPr lang="en-US" sz="4400" dirty="0">
                <a:solidFill>
                  <a:schemeClr val="tx1">
                    <a:lumMod val="95000"/>
                    <a:lumOff val="5000"/>
                  </a:schemeClr>
                </a:solidFill>
              </a:rPr>
              <a:t> </a:t>
            </a:r>
            <a:r>
              <a:rPr lang="en-US" sz="4400" dirty="0" err="1">
                <a:solidFill>
                  <a:schemeClr val="tx1">
                    <a:lumMod val="95000"/>
                    <a:lumOff val="5000"/>
                  </a:schemeClr>
                </a:solidFill>
              </a:rPr>
              <a:t>vật</a:t>
            </a:r>
            <a:endParaRPr lang="en-US" sz="4400" dirty="0">
              <a:solidFill>
                <a:schemeClr val="tx1">
                  <a:lumMod val="95000"/>
                  <a:lumOff val="5000"/>
                </a:schemeClr>
              </a:solidFill>
            </a:endParaRPr>
          </a:p>
        </p:txBody>
      </p:sp>
      <p:sp>
        <p:nvSpPr>
          <p:cNvPr id="51" name="Rectangle 50"/>
          <p:cNvSpPr/>
          <p:nvPr/>
        </p:nvSpPr>
        <p:spPr>
          <a:xfrm>
            <a:off x="7569157" y="4699434"/>
            <a:ext cx="9185052" cy="5078313"/>
          </a:xfrm>
          <a:prstGeom prst="rect">
            <a:avLst/>
          </a:prstGeom>
        </p:spPr>
        <p:txBody>
          <a:bodyPr wrap="square">
            <a:spAutoFit/>
          </a:bodyPr>
          <a:lstStyle/>
          <a:p>
            <a:pPr lvl="0" algn="just"/>
            <a:r>
              <a:rPr lang="en-US" sz="5400" dirty="0">
                <a:latin typeface="Calibri" panose="020F0502020204030204" pitchFamily="34" charset="0"/>
                <a:ea typeface="Calibri" panose="020F0502020204030204" pitchFamily="34" charset="0"/>
                <a:cs typeface="Calibri" panose="020F0502020204030204" pitchFamily="34" charset="0"/>
              </a:rPr>
              <a:t>	</a:t>
            </a:r>
            <a:r>
              <a:rPr lang="vi-VN" sz="5400" dirty="0">
                <a:latin typeface="Calibri" panose="020F0502020204030204" pitchFamily="34" charset="0"/>
                <a:ea typeface="Calibri" panose="020F0502020204030204" pitchFamily="34" charset="0"/>
                <a:cs typeface="Calibri" panose="020F0502020204030204" pitchFamily="34" charset="0"/>
              </a:rPr>
              <a:t>Trong các câu chuyện, bài thơ em đã đọc, đã nghe, em thích nhất là nhân vật ông nhạc sĩ trong câu chuyện Ông bụt đã đến. Đó là ông bụt thật sự trong suy nghĩ của em.</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Free Play Piano Cliparts, Download Free Play Piano Cliparts png images,  Free ClipArts on Clipart Library"/>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5824" y1="48410" x2="30082" y2="68064"/>
                        <a14:foregroundMark x1="23077" y1="51734" x2="29396" y2="70376"/>
                      </a14:backgroundRemoval>
                    </a14:imgEffect>
                  </a14:imgLayer>
                </a14:imgProps>
              </a:ext>
              <a:ext uri="{28A0092B-C50C-407E-A947-70E740481C1C}">
                <a14:useLocalDpi xmlns:a14="http://schemas.microsoft.com/office/drawing/2010/main" val="0"/>
              </a:ext>
            </a:extLst>
          </a:blip>
          <a:srcRect/>
          <a:stretch>
            <a:fillRect/>
          </a:stretch>
        </p:blipFill>
        <p:spPr bwMode="auto">
          <a:xfrm>
            <a:off x="1615574" y="3790946"/>
            <a:ext cx="5851190" cy="5561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665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left)">
                                      <p:cBhvr>
                                        <p:cTn id="18" dur="500"/>
                                        <p:tgtEl>
                                          <p:spTgt spid="4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left)">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randombar(horizontal)">
                                      <p:cBhvr>
                                        <p:cTn id="2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txBody>
          <a:bodyPr/>
          <a:lstStyle/>
          <a:p>
            <a:endParaRPr lang="en-US"/>
          </a:p>
        </p:txBody>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6567738"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txBody>
          <a:bodyPr/>
          <a:lstStyle/>
          <a:p>
            <a:endParaRPr lang="en-US"/>
          </a:p>
        </p:txBody>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txBody>
          <a:bodyPr/>
          <a:lstStyle/>
          <a:p>
            <a:endParaRPr lang="en-US"/>
          </a:p>
        </p:txBody>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r="-35318" b="-105861"/>
            </a:stretch>
          </a:blipFill>
        </p:spPr>
        <p:txBody>
          <a:bodyPr/>
          <a:lstStyle/>
          <a:p>
            <a:endParaRPr lang="en-US"/>
          </a:p>
        </p:txBody>
      </p:sp>
      <p:pic>
        <p:nvPicPr>
          <p:cNvPr id="13" name="Picture 12"/>
          <p:cNvPicPr>
            <a:picLocks noChangeAspect="1"/>
          </p:cNvPicPr>
          <p:nvPr/>
        </p:nvPicPr>
        <p:blipFill>
          <a:blip r:embed="rId4"/>
          <a:stretch>
            <a:fillRect/>
          </a:stretch>
        </p:blipFill>
        <p:spPr>
          <a:xfrm>
            <a:off x="-2352270" y="-272062"/>
            <a:ext cx="12546655" cy="3468925"/>
          </a:xfrm>
          <a:prstGeom prst="rect">
            <a:avLst/>
          </a:prstGeom>
        </p:spPr>
      </p:pic>
      <p:grpSp>
        <p:nvGrpSpPr>
          <p:cNvPr id="35" name="Group 35"/>
          <p:cNvGrpSpPr/>
          <p:nvPr/>
        </p:nvGrpSpPr>
        <p:grpSpPr>
          <a:xfrm>
            <a:off x="1028700" y="1372770"/>
            <a:ext cx="16230600" cy="8656601"/>
            <a:chOff x="0" y="0"/>
            <a:chExt cx="4274726" cy="1982453"/>
          </a:xfrm>
          <a:solidFill>
            <a:schemeClr val="bg1"/>
          </a:solidFill>
        </p:grpSpPr>
        <p:sp>
          <p:nvSpPr>
            <p:cNvPr id="36"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txBody>
            <a:bodyPr/>
            <a:lstStyle/>
            <a:p>
              <a:endParaRPr lang="en-US"/>
            </a:p>
          </p:txBody>
        </p:sp>
        <p:sp>
          <p:nvSpPr>
            <p:cNvPr id="37"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5"/>
          <a:stretch>
            <a:fillRect/>
          </a:stretch>
        </p:blipFill>
        <p:spPr>
          <a:xfrm>
            <a:off x="10568799" y="430129"/>
            <a:ext cx="5474682" cy="2658086"/>
          </a:xfrm>
          <a:prstGeom prst="rect">
            <a:avLst/>
          </a:prstGeom>
        </p:spPr>
      </p:pic>
      <p:sp>
        <p:nvSpPr>
          <p:cNvPr id="20" name="Rounded Rectangle 19"/>
          <p:cNvSpPr/>
          <p:nvPr/>
        </p:nvSpPr>
        <p:spPr>
          <a:xfrm>
            <a:off x="1676400" y="2896516"/>
            <a:ext cx="14615558" cy="6960355"/>
          </a:xfrm>
          <a:prstGeom prst="roundRect">
            <a:avLst>
              <a:gd name="adj" fmla="val 1752"/>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Nêu</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những</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điều</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em</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ấn</a:t>
            </a:r>
            <a:r>
              <a:rPr kumimoji="0" lang="en-US" sz="4400" b="1" i="1" u="none" strike="noStrike" kern="1200" cap="none" spc="0" normalizeH="0" noProof="0" dirty="0">
                <a:ln>
                  <a:noFill/>
                </a:ln>
                <a:solidFill>
                  <a:prstClr val="black">
                    <a:lumMod val="95000"/>
                    <a:lumOff val="5000"/>
                  </a:prstClr>
                </a:solidFill>
                <a:effectLst/>
                <a:uLnTx/>
                <a:uFillTx/>
                <a:latin typeface="Calibri"/>
              </a:rPr>
              <a:t> </a:t>
            </a:r>
            <a:r>
              <a:rPr kumimoji="0" lang="en-US" sz="4400" b="1" i="1" u="none" strike="noStrike" kern="1200" cap="none" spc="0" normalizeH="0" noProof="0" dirty="0" err="1">
                <a:ln>
                  <a:noFill/>
                </a:ln>
                <a:solidFill>
                  <a:prstClr val="black">
                    <a:lumMod val="95000"/>
                    <a:lumOff val="5000"/>
                  </a:prstClr>
                </a:solidFill>
                <a:effectLst/>
                <a:uLnTx/>
                <a:uFillTx/>
                <a:latin typeface="Calibri"/>
              </a:rPr>
              <a:t>tượng</a:t>
            </a:r>
            <a:r>
              <a:rPr kumimoji="0" lang="en-US" sz="4400" b="1" i="1" u="none" strike="noStrike" kern="1200" cap="none" spc="0" normalizeH="0" noProof="0" dirty="0">
                <a:ln>
                  <a:noFill/>
                </a:ln>
                <a:solidFill>
                  <a:prstClr val="black">
                    <a:lumMod val="95000"/>
                    <a:lumOff val="5000"/>
                  </a:prstClr>
                </a:solidFill>
                <a:effectLst/>
                <a:uLnTx/>
                <a:uFillTx/>
                <a:latin typeface="Calibri"/>
              </a:rPr>
              <a:t> </a:t>
            </a:r>
            <a:r>
              <a:rPr kumimoji="0" lang="en-US" sz="4400" b="1" i="1" u="none" strike="noStrike" kern="1200" cap="none" spc="0" normalizeH="0" noProof="0" dirty="0" err="1">
                <a:ln>
                  <a:noFill/>
                </a:ln>
                <a:solidFill>
                  <a:prstClr val="black">
                    <a:lumMod val="95000"/>
                    <a:lumOff val="5000"/>
                  </a:prstClr>
                </a:solidFill>
                <a:effectLst/>
                <a:uLnTx/>
                <a:uFillTx/>
                <a:latin typeface="Calibri"/>
              </a:rPr>
              <a:t>về</a:t>
            </a:r>
            <a:r>
              <a:rPr kumimoji="0" lang="en-US" sz="4400" b="1" i="1" u="none" strike="noStrike" kern="1200" cap="none" spc="0" normalizeH="0" noProof="0" dirty="0">
                <a:ln>
                  <a:noFill/>
                </a:ln>
                <a:solidFill>
                  <a:prstClr val="black">
                    <a:lumMod val="95000"/>
                    <a:lumOff val="5000"/>
                  </a:prstClr>
                </a:solidFill>
                <a:effectLst/>
                <a:uLnTx/>
                <a:uFillTx/>
                <a:latin typeface="Calibri"/>
              </a:rPr>
              <a:t> </a:t>
            </a:r>
            <a:r>
              <a:rPr kumimoji="0" lang="en-US" sz="4400" b="1" i="1" u="none" strike="noStrike" kern="1200" cap="none" spc="0" normalizeH="0" noProof="0" dirty="0" err="1">
                <a:ln>
                  <a:noFill/>
                </a:ln>
                <a:solidFill>
                  <a:prstClr val="black">
                    <a:lumMod val="95000"/>
                    <a:lumOff val="5000"/>
                  </a:prstClr>
                </a:solidFill>
                <a:effectLst/>
                <a:uLnTx/>
                <a:uFillTx/>
                <a:latin typeface="Calibri"/>
              </a:rPr>
              <a:t>nhân</a:t>
            </a:r>
            <a:r>
              <a:rPr kumimoji="0" lang="en-US" sz="4400" b="1" i="1" u="none" strike="noStrike" kern="1200" cap="none" spc="0" normalizeH="0" noProof="0" dirty="0">
                <a:ln>
                  <a:noFill/>
                </a:ln>
                <a:solidFill>
                  <a:prstClr val="black">
                    <a:lumMod val="95000"/>
                    <a:lumOff val="5000"/>
                  </a:prstClr>
                </a:solidFill>
                <a:effectLst/>
                <a:uLnTx/>
                <a:uFillTx/>
                <a:latin typeface="Calibri"/>
              </a:rPr>
              <a:t> </a:t>
            </a:r>
            <a:r>
              <a:rPr kumimoji="0" lang="en-US" sz="4400" b="1" i="1" u="none" strike="noStrike" kern="1200" cap="none" spc="0" normalizeH="0" noProof="0" dirty="0" err="1">
                <a:ln>
                  <a:noFill/>
                </a:ln>
                <a:solidFill>
                  <a:prstClr val="black">
                    <a:lumMod val="95000"/>
                    <a:lumOff val="5000"/>
                  </a:prstClr>
                </a:solidFill>
                <a:effectLst/>
                <a:uLnTx/>
                <a:uFillTx/>
                <a:latin typeface="Calibri"/>
              </a:rPr>
              <a:t>vật</a:t>
            </a:r>
            <a:r>
              <a:rPr kumimoji="0" lang="en-US" sz="4400" b="1" i="1" u="none" strike="noStrike" kern="1200" cap="none" spc="0" normalizeH="0" noProof="0" dirty="0">
                <a:ln>
                  <a:noFill/>
                </a:ln>
                <a:solidFill>
                  <a:prstClr val="black">
                    <a:lumMod val="95000"/>
                    <a:lumOff val="5000"/>
                  </a:prstClr>
                </a:solidFill>
                <a:effectLst/>
                <a:uLnTx/>
                <a:uFillTx/>
                <a:latin typeface="Calibri"/>
              </a:rPr>
              <a:t> </a:t>
            </a:r>
            <a:r>
              <a:rPr lang="en-US" sz="4400" i="1" dirty="0">
                <a:solidFill>
                  <a:prstClr val="black">
                    <a:lumMod val="95000"/>
                    <a:lumOff val="5000"/>
                  </a:prstClr>
                </a:solidFill>
                <a:latin typeface="Calibri"/>
              </a:rPr>
              <a:t>(</a:t>
            </a:r>
            <a:r>
              <a:rPr lang="en-US" sz="4400" i="1" dirty="0" err="1">
                <a:solidFill>
                  <a:prstClr val="black">
                    <a:lumMod val="95000"/>
                    <a:lumOff val="5000"/>
                  </a:prstClr>
                </a:solidFill>
                <a:latin typeface="Calibri"/>
              </a:rPr>
              <a:t>ví</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dụ</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sự</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kiên</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nhẫn</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sáng</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tạo</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của</a:t>
            </a:r>
            <a:r>
              <a:rPr lang="en-US" sz="4400" i="1" dirty="0">
                <a:solidFill>
                  <a:prstClr val="black">
                    <a:lumMod val="95000"/>
                    <a:lumOff val="5000"/>
                  </a:prstClr>
                </a:solidFill>
                <a:latin typeface="Calibri"/>
              </a:rPr>
              <a:t> Ma-</a:t>
            </a:r>
            <a:r>
              <a:rPr lang="en-US" sz="4400" i="1" dirty="0" err="1">
                <a:solidFill>
                  <a:prstClr val="black">
                    <a:lumMod val="95000"/>
                    <a:lumOff val="5000"/>
                  </a:prstClr>
                </a:solidFill>
                <a:latin typeface="Calibri"/>
              </a:rPr>
              <a:t>ri</a:t>
            </a:r>
            <a:r>
              <a:rPr lang="en-US" sz="4400" i="1" dirty="0">
                <a:solidFill>
                  <a:prstClr val="black">
                    <a:lumMod val="95000"/>
                    <a:lumOff val="5000"/>
                  </a:prstClr>
                </a:solidFill>
                <a:latin typeface="Calibri"/>
              </a:rPr>
              <a:t>-a; </a:t>
            </a:r>
            <a:r>
              <a:rPr lang="en-US" sz="4400" i="1" dirty="0" err="1">
                <a:solidFill>
                  <a:prstClr val="black">
                    <a:lumMod val="95000"/>
                    <a:lumOff val="5000"/>
                  </a:prstClr>
                </a:solidFill>
                <a:latin typeface="Calibri"/>
              </a:rPr>
              <a:t>lòng</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vị</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tha</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nhân</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hậu</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của</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người</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nhạc</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sĩ</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đức</a:t>
            </a:r>
            <a:r>
              <a:rPr lang="en-US" sz="4400" i="1" dirty="0">
                <a:solidFill>
                  <a:prstClr val="black">
                    <a:lumMod val="95000"/>
                    <a:lumOff val="5000"/>
                  </a:prstClr>
                </a:solidFill>
                <a:latin typeface="Calibri"/>
              </a:rPr>
              <a:t> hi </a:t>
            </a:r>
            <a:r>
              <a:rPr lang="en-US" sz="4400" i="1" dirty="0" err="1">
                <a:solidFill>
                  <a:prstClr val="black">
                    <a:lumMod val="95000"/>
                    <a:lumOff val="5000"/>
                  </a:prstClr>
                </a:solidFill>
                <a:latin typeface="Calibri"/>
              </a:rPr>
              <a:t>sinh</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và</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tình</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yêu</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thương</a:t>
            </a:r>
            <a:r>
              <a:rPr lang="en-US" sz="4400" i="1" dirty="0">
                <a:solidFill>
                  <a:prstClr val="black">
                    <a:lumMod val="95000"/>
                    <a:lumOff val="5000"/>
                  </a:prstClr>
                </a:solidFill>
                <a:latin typeface="Calibri"/>
              </a:rPr>
              <a:t> con </a:t>
            </a:r>
            <a:r>
              <a:rPr lang="en-US" sz="4400" i="1" dirty="0" err="1">
                <a:solidFill>
                  <a:prstClr val="black">
                    <a:lumMod val="95000"/>
                    <a:lumOff val="5000"/>
                  </a:prstClr>
                </a:solidFill>
                <a:latin typeface="Calibri"/>
              </a:rPr>
              <a:t>cháu</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của</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người</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bà</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vẻ</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ngây</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thơ</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háo</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hức</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trước</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cuộc</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sống</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mới</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của</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chú</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gà</a:t>
            </a:r>
            <a:r>
              <a:rPr lang="en-US" sz="4400" i="1" dirty="0">
                <a:solidFill>
                  <a:prstClr val="black">
                    <a:lumMod val="95000"/>
                    <a:lumOff val="5000"/>
                  </a:prstClr>
                </a:solidFill>
                <a:latin typeface="Calibri"/>
              </a:rPr>
              <a:t> con;…).</a:t>
            </a:r>
            <a:endParaRPr kumimoji="0" lang="en-US" sz="4400" b="1" i="1" u="none" strike="noStrike" kern="1200" cap="none" spc="0" normalizeH="0" baseline="0" noProof="0" dirty="0">
              <a:ln>
                <a:noFill/>
              </a:ln>
              <a:solidFill>
                <a:prstClr val="black">
                  <a:lumMod val="95000"/>
                  <a:lumOff val="5000"/>
                </a:prstClr>
              </a:solidFill>
              <a:effectLst/>
              <a:uLnTx/>
              <a:uFillTx/>
              <a:latin typeface="Calibri"/>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Nêu</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rõ</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tình</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cảm</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cảm</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xúc</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của</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em</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về</a:t>
            </a:r>
            <a:r>
              <a:rPr kumimoji="0" lang="en-US" sz="4400" b="1" i="1" u="none" strike="noStrike" kern="1200" cap="none" spc="0" normalizeH="0" noProof="0" dirty="0">
                <a:ln>
                  <a:noFill/>
                </a:ln>
                <a:solidFill>
                  <a:prstClr val="black">
                    <a:lumMod val="95000"/>
                    <a:lumOff val="5000"/>
                  </a:prstClr>
                </a:solidFill>
                <a:effectLst/>
                <a:uLnTx/>
                <a:uFillTx/>
                <a:latin typeface="Calibri"/>
              </a:rPr>
              <a:t> </a:t>
            </a:r>
            <a:r>
              <a:rPr kumimoji="0" lang="en-US" sz="4400" b="1" i="1" u="none" strike="noStrike" kern="1200" cap="none" spc="0" normalizeH="0" noProof="0" dirty="0" err="1">
                <a:ln>
                  <a:noFill/>
                </a:ln>
                <a:solidFill>
                  <a:prstClr val="black">
                    <a:lumMod val="95000"/>
                    <a:lumOff val="5000"/>
                  </a:prstClr>
                </a:solidFill>
                <a:effectLst/>
                <a:uLnTx/>
                <a:uFillTx/>
                <a:latin typeface="Calibri"/>
              </a:rPr>
              <a:t>nhân</a:t>
            </a:r>
            <a:r>
              <a:rPr kumimoji="0" lang="en-US" sz="4400" b="1" i="1" u="none" strike="noStrike" kern="1200" cap="none" spc="0" normalizeH="0" noProof="0" dirty="0">
                <a:ln>
                  <a:noFill/>
                </a:ln>
                <a:solidFill>
                  <a:prstClr val="black">
                    <a:lumMod val="95000"/>
                    <a:lumOff val="5000"/>
                  </a:prstClr>
                </a:solidFill>
                <a:effectLst/>
                <a:uLnTx/>
                <a:uFillTx/>
                <a:latin typeface="Calibri"/>
              </a:rPr>
              <a:t> </a:t>
            </a:r>
            <a:r>
              <a:rPr kumimoji="0" lang="en-US" sz="4400" b="1" i="1" u="none" strike="noStrike" kern="1200" cap="none" spc="0" normalizeH="0" noProof="0" dirty="0" err="1">
                <a:ln>
                  <a:noFill/>
                </a:ln>
                <a:solidFill>
                  <a:prstClr val="black">
                    <a:lumMod val="95000"/>
                    <a:lumOff val="5000"/>
                  </a:prstClr>
                </a:solidFill>
                <a:effectLst/>
                <a:uLnTx/>
                <a:uFillTx/>
                <a:latin typeface="Calibri"/>
              </a:rPr>
              <a:t>vật</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u="none" strike="noStrike" kern="1200" cap="none" spc="0" normalizeH="0" baseline="0" noProof="0" dirty="0" err="1">
                <a:ln>
                  <a:noFill/>
                </a:ln>
                <a:solidFill>
                  <a:prstClr val="black">
                    <a:lumMod val="95000"/>
                    <a:lumOff val="5000"/>
                  </a:prstClr>
                </a:solidFill>
                <a:effectLst/>
                <a:uLnTx/>
                <a:uFillTx/>
                <a:latin typeface="Calibri"/>
              </a:rPr>
              <a:t>thích</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thú</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yêu</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quý</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trân</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trọng</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ngưỡng</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mộ</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cản</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phục</a:t>
            </a:r>
            <a:r>
              <a:rPr kumimoji="0" lang="en-US" sz="4400" u="none" strike="noStrike" kern="1200" cap="none" spc="0" normalizeH="0" noProof="0" dirty="0">
                <a:ln>
                  <a:noFill/>
                </a:ln>
                <a:solidFill>
                  <a:prstClr val="black">
                    <a:lumMod val="95000"/>
                    <a:lumOff val="5000"/>
                  </a:prstClr>
                </a:solidFill>
                <a:effectLst/>
                <a:uLnTx/>
                <a:uFillTx/>
                <a:latin typeface="Calibri"/>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lang="en-US" sz="4400" b="1" i="1" noProof="0" dirty="0" err="1">
                <a:solidFill>
                  <a:prstClr val="black">
                    <a:lumMod val="95000"/>
                    <a:lumOff val="5000"/>
                  </a:prstClr>
                </a:solidFill>
                <a:latin typeface="Calibri"/>
              </a:rPr>
              <a:t>Thể</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hiện</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tình</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cảm</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đối</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với</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nhân</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vật</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bằng</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một</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số</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cách</a:t>
            </a:r>
            <a:r>
              <a:rPr lang="en-US" sz="4400" b="1" i="1" dirty="0">
                <a:solidFill>
                  <a:prstClr val="black">
                    <a:lumMod val="95000"/>
                    <a:lumOff val="5000"/>
                  </a:prstClr>
                </a:solidFill>
                <a:latin typeface="Calibri"/>
              </a:rPr>
              <a:t>: </a:t>
            </a:r>
            <a:r>
              <a:rPr lang="en-US" sz="4400" dirty="0" err="1">
                <a:solidFill>
                  <a:prstClr val="black">
                    <a:lumMod val="95000"/>
                    <a:lumOff val="5000"/>
                  </a:prstClr>
                </a:solidFill>
                <a:latin typeface="Calibri"/>
              </a:rPr>
              <a:t>đọc</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bài</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thơ</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câu</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chuyện</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nhiều</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lần</a:t>
            </a:r>
            <a:r>
              <a:rPr lang="en-US" sz="4400" dirty="0">
                <a:solidFill>
                  <a:prstClr val="black">
                    <a:lumMod val="95000"/>
                    <a:lumOff val="5000"/>
                  </a:prstClr>
                </a:solidFill>
                <a:latin typeface="Calibri"/>
              </a:rPr>
              <a:t>; chia </a:t>
            </a:r>
            <a:r>
              <a:rPr lang="en-US" sz="4400" dirty="0" err="1">
                <a:solidFill>
                  <a:prstClr val="black">
                    <a:lumMod val="95000"/>
                    <a:lumOff val="5000"/>
                  </a:prstClr>
                </a:solidFill>
                <a:latin typeface="Calibri"/>
              </a:rPr>
              <a:t>sẻ</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suy</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nghĩ</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cảm</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xúc</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của</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mình</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với</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người</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thân</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về</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nhân</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vật</a:t>
            </a:r>
            <a:r>
              <a:rPr lang="en-US" sz="4400" dirty="0">
                <a:solidFill>
                  <a:prstClr val="black">
                    <a:lumMod val="95000"/>
                    <a:lumOff val="5000"/>
                  </a:prstClr>
                </a:solidFill>
                <a:latin typeface="Calibri"/>
              </a:rPr>
              <a:t>;…</a:t>
            </a:r>
            <a:endParaRPr kumimoji="0" lang="en-US" sz="4400" b="1" i="1" u="none" strike="noStrike" kern="1200" cap="none" spc="0" normalizeH="0" baseline="0" noProof="0" dirty="0">
              <a:ln>
                <a:noFill/>
              </a:ln>
              <a:solidFill>
                <a:prstClr val="black">
                  <a:lumMod val="95000"/>
                  <a:lumOff val="5000"/>
                </a:prstClr>
              </a:solidFill>
              <a:effectLst/>
              <a:uLnTx/>
              <a:uFillTx/>
              <a:latin typeface="Calibri"/>
            </a:endParaRPr>
          </a:p>
        </p:txBody>
      </p:sp>
    </p:spTree>
    <p:extLst>
      <p:ext uri="{BB962C8B-B14F-4D97-AF65-F5344CB8AC3E}">
        <p14:creationId xmlns:p14="http://schemas.microsoft.com/office/powerpoint/2010/main" val="3793585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txBody>
          <a:bodyPr/>
          <a:lstStyle/>
          <a:p>
            <a:endParaRPr lang="en-US"/>
          </a:p>
        </p:txBody>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6567738"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txBody>
          <a:bodyPr/>
          <a:lstStyle/>
          <a:p>
            <a:endParaRPr lang="en-US"/>
          </a:p>
        </p:txBody>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txBody>
          <a:bodyPr/>
          <a:lstStyle/>
          <a:p>
            <a:endParaRPr lang="en-US"/>
          </a:p>
        </p:txBody>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r="-35318" b="-105861"/>
            </a:stretch>
          </a:blipFill>
        </p:spPr>
        <p:txBody>
          <a:bodyPr/>
          <a:lstStyle/>
          <a:p>
            <a:endParaRPr lang="en-US"/>
          </a:p>
        </p:txBody>
      </p:sp>
      <p:pic>
        <p:nvPicPr>
          <p:cNvPr id="21" name="Picture 20"/>
          <p:cNvPicPr>
            <a:picLocks noChangeAspect="1"/>
          </p:cNvPicPr>
          <p:nvPr/>
        </p:nvPicPr>
        <p:blipFill>
          <a:blip r:embed="rId4"/>
          <a:stretch>
            <a:fillRect/>
          </a:stretch>
        </p:blipFill>
        <p:spPr>
          <a:xfrm>
            <a:off x="-2352270" y="-272062"/>
            <a:ext cx="12546655" cy="3468925"/>
          </a:xfrm>
          <a:prstGeom prst="rect">
            <a:avLst/>
          </a:prstGeom>
        </p:spPr>
      </p:pic>
      <p:grpSp>
        <p:nvGrpSpPr>
          <p:cNvPr id="35" name="Group 35"/>
          <p:cNvGrpSpPr/>
          <p:nvPr/>
        </p:nvGrpSpPr>
        <p:grpSpPr>
          <a:xfrm>
            <a:off x="1028700" y="1372770"/>
            <a:ext cx="16230600" cy="8656601"/>
            <a:chOff x="0" y="0"/>
            <a:chExt cx="4274726" cy="1982453"/>
          </a:xfrm>
          <a:solidFill>
            <a:schemeClr val="bg1"/>
          </a:solidFill>
        </p:grpSpPr>
        <p:sp>
          <p:nvSpPr>
            <p:cNvPr id="36"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txBody>
            <a:bodyPr/>
            <a:lstStyle/>
            <a:p>
              <a:endParaRPr lang="en-US"/>
            </a:p>
          </p:txBody>
        </p:sp>
        <p:sp>
          <p:nvSpPr>
            <p:cNvPr id="37"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058" y="3585276"/>
            <a:ext cx="2671533" cy="2475773"/>
          </a:xfrm>
          <a:prstGeom prst="rect">
            <a:avLst/>
          </a:prstGeom>
        </p:spPr>
      </p:pic>
      <p:pic>
        <p:nvPicPr>
          <p:cNvPr id="8" name="Picture 7"/>
          <p:cNvPicPr>
            <a:picLocks noChangeAspect="1"/>
          </p:cNvPicPr>
          <p:nvPr/>
        </p:nvPicPr>
        <p:blipFill>
          <a:blip r:embed="rId6"/>
          <a:stretch>
            <a:fillRect/>
          </a:stretch>
        </p:blipFill>
        <p:spPr>
          <a:xfrm>
            <a:off x="762148" y="5724699"/>
            <a:ext cx="3036071" cy="1664352"/>
          </a:xfrm>
          <a:prstGeom prst="rect">
            <a:avLst/>
          </a:prstGeom>
        </p:spPr>
      </p:pic>
      <p:sp>
        <p:nvSpPr>
          <p:cNvPr id="9" name="Rectangle 8"/>
          <p:cNvSpPr/>
          <p:nvPr/>
        </p:nvSpPr>
        <p:spPr>
          <a:xfrm>
            <a:off x="4122718" y="1621097"/>
            <a:ext cx="12556025" cy="8217634"/>
          </a:xfrm>
          <a:prstGeom prst="rect">
            <a:avLst/>
          </a:prstGeom>
        </p:spPr>
        <p:txBody>
          <a:bodyPr wrap="square">
            <a:spAutoFit/>
          </a:bodyPr>
          <a:lstStyle/>
          <a:p>
            <a:pPr algn="just"/>
            <a:r>
              <a:rPr lang="vi-VN" sz="4400" b="1" i="1" dirty="0">
                <a:solidFill>
                  <a:srgbClr val="000000"/>
                </a:solidFill>
                <a:latin typeface="Calibri" panose="020F0502020204030204" pitchFamily="34" charset="0"/>
                <a:ea typeface="Calibri" panose="020F0502020204030204" pitchFamily="34" charset="0"/>
                <a:cs typeface="Calibri" panose="020F0502020204030204" pitchFamily="34" charset="0"/>
              </a:rPr>
              <a:t>- Điều ở nhân vật gây ấn tượng với em: </a:t>
            </a:r>
          </a:p>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 Ông nhạc sĩ là người có tính cách ấm áp, nhân hậu, vị tha và cao thượng.</a:t>
            </a:r>
          </a:p>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 Khi biết Mai đã làm gãy nhành hoa, ông không trách mắng Mai mà âm thầm lắng nghe nguyện vọng của Mai, mua chậu lan mới thay thế mà không cần ai biết đến.</a:t>
            </a:r>
            <a:endPar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vi-VN" sz="4400" b="1" i="1" dirty="0">
                <a:solidFill>
                  <a:srgbClr val="000000"/>
                </a:solidFill>
                <a:latin typeface="Calibri" panose="020F0502020204030204" pitchFamily="34" charset="0"/>
                <a:ea typeface="Calibri" panose="020F0502020204030204" pitchFamily="34" charset="0"/>
                <a:cs typeface="Calibri" panose="020F0502020204030204" pitchFamily="34" charset="0"/>
              </a:rPr>
              <a:t>- Tình cảm, cảm xúc của em đối với nhận vật: </a:t>
            </a:r>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Em rất cảm phục và kính trọng ông nhạc sĩ.</a:t>
            </a:r>
          </a:p>
          <a:p>
            <a:pPr algn="just"/>
            <a:r>
              <a:rPr lang="en-US" sz="4400" b="1" i="1" dirty="0">
                <a:solidFill>
                  <a:prstClr val="black">
                    <a:lumMod val="95000"/>
                    <a:lumOff val="5000"/>
                  </a:prstClr>
                </a:solidFill>
              </a:rPr>
              <a:t>- </a:t>
            </a:r>
            <a:r>
              <a:rPr lang="en-US" sz="4400" b="1" i="1" dirty="0" err="1">
                <a:solidFill>
                  <a:prstClr val="black">
                    <a:lumMod val="95000"/>
                    <a:lumOff val="5000"/>
                  </a:prstClr>
                </a:solidFill>
              </a:rPr>
              <a:t>Thể</a:t>
            </a:r>
            <a:r>
              <a:rPr lang="en-US" sz="4400" b="1" i="1" dirty="0">
                <a:solidFill>
                  <a:prstClr val="black">
                    <a:lumMod val="95000"/>
                    <a:lumOff val="5000"/>
                  </a:prstClr>
                </a:solidFill>
              </a:rPr>
              <a:t> </a:t>
            </a:r>
            <a:r>
              <a:rPr lang="en-US" sz="4400" b="1" i="1" dirty="0" err="1">
                <a:solidFill>
                  <a:prstClr val="black">
                    <a:lumMod val="95000"/>
                    <a:lumOff val="5000"/>
                  </a:prstClr>
                </a:solidFill>
              </a:rPr>
              <a:t>hiện</a:t>
            </a:r>
            <a:r>
              <a:rPr lang="en-US" sz="4400" b="1" i="1" dirty="0">
                <a:solidFill>
                  <a:prstClr val="black">
                    <a:lumMod val="95000"/>
                    <a:lumOff val="5000"/>
                  </a:prstClr>
                </a:solidFill>
              </a:rPr>
              <a:t> </a:t>
            </a:r>
            <a:r>
              <a:rPr lang="en-US" sz="4400" b="1" i="1" dirty="0" err="1">
                <a:solidFill>
                  <a:prstClr val="black">
                    <a:lumMod val="95000"/>
                    <a:lumOff val="5000"/>
                  </a:prstClr>
                </a:solidFill>
              </a:rPr>
              <a:t>tình</a:t>
            </a:r>
            <a:r>
              <a:rPr lang="en-US" sz="4400" b="1" i="1" dirty="0">
                <a:solidFill>
                  <a:prstClr val="black">
                    <a:lumMod val="95000"/>
                    <a:lumOff val="5000"/>
                  </a:prstClr>
                </a:solidFill>
              </a:rPr>
              <a:t> </a:t>
            </a:r>
            <a:r>
              <a:rPr lang="en-US" sz="4400" b="1" i="1" dirty="0" err="1">
                <a:solidFill>
                  <a:prstClr val="black">
                    <a:lumMod val="95000"/>
                    <a:lumOff val="5000"/>
                  </a:prstClr>
                </a:solidFill>
              </a:rPr>
              <a:t>cảm</a:t>
            </a:r>
            <a:r>
              <a:rPr lang="en-US" sz="4400" b="1" i="1" dirty="0">
                <a:solidFill>
                  <a:prstClr val="black">
                    <a:lumMod val="95000"/>
                    <a:lumOff val="5000"/>
                  </a:prstClr>
                </a:solidFill>
              </a:rPr>
              <a:t> </a:t>
            </a:r>
            <a:r>
              <a:rPr lang="en-US" sz="4400" b="1" i="1" dirty="0" err="1">
                <a:solidFill>
                  <a:prstClr val="black">
                    <a:lumMod val="95000"/>
                    <a:lumOff val="5000"/>
                  </a:prstClr>
                </a:solidFill>
              </a:rPr>
              <a:t>đối</a:t>
            </a:r>
            <a:r>
              <a:rPr lang="en-US" sz="4400" b="1" i="1" dirty="0">
                <a:solidFill>
                  <a:prstClr val="black">
                    <a:lumMod val="95000"/>
                    <a:lumOff val="5000"/>
                  </a:prstClr>
                </a:solidFill>
              </a:rPr>
              <a:t> </a:t>
            </a:r>
            <a:r>
              <a:rPr lang="en-US" sz="4400" b="1" i="1" dirty="0" err="1">
                <a:solidFill>
                  <a:prstClr val="black">
                    <a:lumMod val="95000"/>
                    <a:lumOff val="5000"/>
                  </a:prstClr>
                </a:solidFill>
              </a:rPr>
              <a:t>với</a:t>
            </a:r>
            <a:r>
              <a:rPr lang="en-US" sz="4400" b="1" i="1" dirty="0">
                <a:solidFill>
                  <a:prstClr val="black">
                    <a:lumMod val="95000"/>
                    <a:lumOff val="5000"/>
                  </a:prstClr>
                </a:solidFill>
              </a:rPr>
              <a:t> </a:t>
            </a:r>
            <a:r>
              <a:rPr lang="en-US" sz="4400" b="1" i="1" dirty="0" err="1">
                <a:solidFill>
                  <a:prstClr val="black">
                    <a:lumMod val="95000"/>
                    <a:lumOff val="5000"/>
                  </a:prstClr>
                </a:solidFill>
              </a:rPr>
              <a:t>nhân</a:t>
            </a:r>
            <a:r>
              <a:rPr lang="en-US" sz="4400" b="1" i="1" dirty="0">
                <a:solidFill>
                  <a:prstClr val="black">
                    <a:lumMod val="95000"/>
                    <a:lumOff val="5000"/>
                  </a:prstClr>
                </a:solidFill>
              </a:rPr>
              <a:t> </a:t>
            </a:r>
            <a:r>
              <a:rPr lang="en-US" sz="4400" b="1" i="1" dirty="0" err="1">
                <a:solidFill>
                  <a:prstClr val="black">
                    <a:lumMod val="95000"/>
                    <a:lumOff val="5000"/>
                  </a:prstClr>
                </a:solidFill>
              </a:rPr>
              <a:t>vật</a:t>
            </a:r>
            <a:r>
              <a:rPr lang="en-US" sz="4400" b="1" i="1" dirty="0">
                <a:solidFill>
                  <a:prstClr val="black">
                    <a:lumMod val="95000"/>
                    <a:lumOff val="5000"/>
                  </a:prstClr>
                </a:solidFill>
              </a:rPr>
              <a:t> </a:t>
            </a:r>
            <a:r>
              <a:rPr lang="en-US" sz="4400" b="1" i="1" dirty="0" err="1">
                <a:solidFill>
                  <a:prstClr val="black">
                    <a:lumMod val="95000"/>
                    <a:lumOff val="5000"/>
                  </a:prstClr>
                </a:solidFill>
              </a:rPr>
              <a:t>bằng</a:t>
            </a:r>
            <a:r>
              <a:rPr lang="en-US" sz="4400" b="1" i="1" dirty="0">
                <a:solidFill>
                  <a:prstClr val="black">
                    <a:lumMod val="95000"/>
                    <a:lumOff val="5000"/>
                  </a:prstClr>
                </a:solidFill>
              </a:rPr>
              <a:t> </a:t>
            </a:r>
            <a:r>
              <a:rPr lang="en-US" sz="4400" b="1" i="1" dirty="0" err="1">
                <a:solidFill>
                  <a:prstClr val="black">
                    <a:lumMod val="95000"/>
                    <a:lumOff val="5000"/>
                  </a:prstClr>
                </a:solidFill>
              </a:rPr>
              <a:t>một</a:t>
            </a:r>
            <a:r>
              <a:rPr lang="en-US" sz="4400" b="1" i="1" dirty="0">
                <a:solidFill>
                  <a:prstClr val="black">
                    <a:lumMod val="95000"/>
                    <a:lumOff val="5000"/>
                  </a:prstClr>
                </a:solidFill>
              </a:rPr>
              <a:t> </a:t>
            </a:r>
            <a:r>
              <a:rPr lang="en-US" sz="4400" b="1" i="1" dirty="0" err="1">
                <a:solidFill>
                  <a:prstClr val="black">
                    <a:lumMod val="95000"/>
                    <a:lumOff val="5000"/>
                  </a:prstClr>
                </a:solidFill>
              </a:rPr>
              <a:t>số</a:t>
            </a:r>
            <a:r>
              <a:rPr lang="en-US" sz="4400" b="1" i="1" dirty="0">
                <a:solidFill>
                  <a:prstClr val="black">
                    <a:lumMod val="95000"/>
                    <a:lumOff val="5000"/>
                  </a:prstClr>
                </a:solidFill>
              </a:rPr>
              <a:t> </a:t>
            </a:r>
            <a:r>
              <a:rPr lang="en-US" sz="4400" b="1" i="1" dirty="0" err="1">
                <a:solidFill>
                  <a:prstClr val="black">
                    <a:lumMod val="95000"/>
                    <a:lumOff val="5000"/>
                  </a:prstClr>
                </a:solidFill>
              </a:rPr>
              <a:t>cách</a:t>
            </a:r>
            <a:r>
              <a:rPr lang="en-US" sz="4400" b="1" i="1" dirty="0">
                <a:solidFill>
                  <a:prstClr val="black">
                    <a:lumMod val="95000"/>
                    <a:lumOff val="5000"/>
                  </a:prstClr>
                </a:solidFill>
              </a:rPr>
              <a:t>:  </a:t>
            </a:r>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Em đã đọc lại câu chuyện nhân vật rất nhiều lần và tưởng tượng nếu em gặp ông thì em sẽ rất vui.</a:t>
            </a:r>
          </a:p>
        </p:txBody>
      </p:sp>
    </p:spTree>
    <p:extLst>
      <p:ext uri="{BB962C8B-B14F-4D97-AF65-F5344CB8AC3E}">
        <p14:creationId xmlns:p14="http://schemas.microsoft.com/office/powerpoint/2010/main" val="547624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txBody>
          <a:bodyPr/>
          <a:lstStyle/>
          <a:p>
            <a:endParaRPr lang="en-US"/>
          </a:p>
        </p:txBody>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6567738"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txBody>
          <a:bodyPr/>
          <a:lstStyle/>
          <a:p>
            <a:endParaRPr lang="en-US"/>
          </a:p>
        </p:txBody>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txBody>
          <a:bodyPr/>
          <a:lstStyle/>
          <a:p>
            <a:endParaRPr lang="en-US"/>
          </a:p>
        </p:txBody>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r="-35318" b="-105861"/>
            </a:stretch>
          </a:blipFill>
        </p:spPr>
        <p:txBody>
          <a:bodyPr/>
          <a:lstStyle/>
          <a:p>
            <a:endParaRPr lang="en-US"/>
          </a:p>
        </p:txBody>
      </p:sp>
      <p:pic>
        <p:nvPicPr>
          <p:cNvPr id="22" name="Picture 21"/>
          <p:cNvPicPr>
            <a:picLocks noChangeAspect="1"/>
          </p:cNvPicPr>
          <p:nvPr/>
        </p:nvPicPr>
        <p:blipFill>
          <a:blip r:embed="rId4"/>
          <a:stretch>
            <a:fillRect/>
          </a:stretch>
        </p:blipFill>
        <p:spPr>
          <a:xfrm>
            <a:off x="-2410622" y="-255476"/>
            <a:ext cx="12546655" cy="3468925"/>
          </a:xfrm>
          <a:prstGeom prst="rect">
            <a:avLst/>
          </a:prstGeom>
        </p:spPr>
      </p:pic>
      <p:grpSp>
        <p:nvGrpSpPr>
          <p:cNvPr id="35" name="Group 35"/>
          <p:cNvGrpSpPr/>
          <p:nvPr/>
        </p:nvGrpSpPr>
        <p:grpSpPr>
          <a:xfrm>
            <a:off x="1028700" y="1372770"/>
            <a:ext cx="16230600" cy="8656601"/>
            <a:chOff x="0" y="0"/>
            <a:chExt cx="4274726" cy="1982453"/>
          </a:xfrm>
          <a:solidFill>
            <a:schemeClr val="bg1"/>
          </a:solidFill>
        </p:grpSpPr>
        <p:sp>
          <p:nvSpPr>
            <p:cNvPr id="36"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txBody>
            <a:bodyPr/>
            <a:lstStyle/>
            <a:p>
              <a:endParaRPr lang="en-US"/>
            </a:p>
          </p:txBody>
        </p:sp>
        <p:sp>
          <p:nvSpPr>
            <p:cNvPr id="37"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ounded Rectangle 17"/>
          <p:cNvSpPr/>
          <p:nvPr/>
        </p:nvSpPr>
        <p:spPr>
          <a:xfrm>
            <a:off x="1501295" y="2097160"/>
            <a:ext cx="3299305" cy="1497113"/>
          </a:xfrm>
          <a:prstGeom prst="roundRect">
            <a:avLst>
              <a:gd name="adj" fmla="val 7715"/>
            </a:avLst>
          </a:prstGeom>
          <a:solidFill>
            <a:srgbClr val="0070C0"/>
          </a:solidFill>
          <a:ln w="76200">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rPr>
              <a:t>Kết</a:t>
            </a:r>
            <a:r>
              <a:rPr kumimoji="0" lang="en-US" sz="6600" b="0" i="0" u="none" strike="noStrike" kern="1200" cap="none" spc="0" normalizeH="0" noProof="0" dirty="0">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rPr>
              <a:t> </a:t>
            </a:r>
            <a:r>
              <a:rPr kumimoji="0" lang="en-US" sz="6600" b="0" i="0" u="none" strike="noStrike" kern="1200" cap="none" spc="0" normalizeH="0" noProof="0" dirty="0" err="1">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rPr>
              <a:t>thúc</a:t>
            </a:r>
            <a:endParaRPr kumimoji="0" lang="en-US" sz="6600" b="0" i="0" u="none" strike="noStrike" kern="1200" cap="none" spc="0" normalizeH="0" baseline="0" noProof="0" dirty="0">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endParaRPr>
          </a:p>
        </p:txBody>
      </p:sp>
      <p:sp>
        <p:nvSpPr>
          <p:cNvPr id="19" name="Rounded Rectangle 18"/>
          <p:cNvSpPr/>
          <p:nvPr/>
        </p:nvSpPr>
        <p:spPr>
          <a:xfrm>
            <a:off x="5273195" y="1817806"/>
            <a:ext cx="10960185" cy="2187645"/>
          </a:xfrm>
          <a:prstGeom prst="roundRect">
            <a:avLst>
              <a:gd name="adj" fmla="val 5115"/>
            </a:avLst>
          </a:prstGeom>
          <a:solidFill>
            <a:schemeClr val="accent5">
              <a:lumMod val="20000"/>
              <a:lumOff val="80000"/>
            </a:schemeClr>
          </a:solidFill>
          <a:ln>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chemeClr val="tx1">
                    <a:lumMod val="95000"/>
                    <a:lumOff val="5000"/>
                  </a:schemeClr>
                </a:solidFill>
              </a:rPr>
              <a:t>Đánh</a:t>
            </a:r>
            <a:r>
              <a:rPr lang="en-US" sz="5400" dirty="0">
                <a:solidFill>
                  <a:schemeClr val="tx1">
                    <a:lumMod val="95000"/>
                    <a:lumOff val="5000"/>
                  </a:schemeClr>
                </a:solidFill>
              </a:rPr>
              <a:t> </a:t>
            </a:r>
            <a:r>
              <a:rPr lang="en-US" sz="5400" dirty="0" err="1">
                <a:solidFill>
                  <a:schemeClr val="tx1">
                    <a:lumMod val="95000"/>
                    <a:lumOff val="5000"/>
                  </a:schemeClr>
                </a:solidFill>
              </a:rPr>
              <a:t>giá</a:t>
            </a:r>
            <a:r>
              <a:rPr lang="en-US" sz="5400" dirty="0">
                <a:solidFill>
                  <a:schemeClr val="tx1">
                    <a:lumMod val="95000"/>
                    <a:lumOff val="5000"/>
                  </a:schemeClr>
                </a:solidFill>
              </a:rPr>
              <a:t> </a:t>
            </a:r>
            <a:r>
              <a:rPr lang="en-US" sz="5400" dirty="0" err="1">
                <a:solidFill>
                  <a:schemeClr val="tx1">
                    <a:lumMod val="95000"/>
                    <a:lumOff val="5000"/>
                  </a:schemeClr>
                </a:solidFill>
              </a:rPr>
              <a:t>về</a:t>
            </a:r>
            <a:r>
              <a:rPr lang="en-US" sz="5400" dirty="0">
                <a:solidFill>
                  <a:schemeClr val="tx1">
                    <a:lumMod val="95000"/>
                    <a:lumOff val="5000"/>
                  </a:schemeClr>
                </a:solidFill>
              </a:rPr>
              <a:t> </a:t>
            </a:r>
            <a:r>
              <a:rPr lang="en-US" sz="5400" dirty="0" err="1">
                <a:solidFill>
                  <a:schemeClr val="tx1">
                    <a:lumMod val="95000"/>
                    <a:lumOff val="5000"/>
                  </a:schemeClr>
                </a:solidFill>
              </a:rPr>
              <a:t>nhân</a:t>
            </a:r>
            <a:r>
              <a:rPr lang="en-US" sz="5400" dirty="0">
                <a:solidFill>
                  <a:schemeClr val="tx1">
                    <a:lumMod val="95000"/>
                    <a:lumOff val="5000"/>
                  </a:schemeClr>
                </a:solidFill>
              </a:rPr>
              <a:t> </a:t>
            </a:r>
            <a:r>
              <a:rPr lang="en-US" sz="5400" dirty="0" err="1">
                <a:solidFill>
                  <a:schemeClr val="tx1">
                    <a:lumMod val="95000"/>
                    <a:lumOff val="5000"/>
                  </a:schemeClr>
                </a:solidFill>
              </a:rPr>
              <a:t>vật</a:t>
            </a:r>
            <a:r>
              <a:rPr lang="en-US" sz="5400" dirty="0">
                <a:solidFill>
                  <a:schemeClr val="tx1">
                    <a:lumMod val="95000"/>
                    <a:lumOff val="5000"/>
                  </a:schemeClr>
                </a:solidFill>
              </a:rPr>
              <a:t> </a:t>
            </a:r>
            <a:r>
              <a:rPr lang="en-US" sz="5400" dirty="0" err="1">
                <a:solidFill>
                  <a:schemeClr val="tx1">
                    <a:lumMod val="95000"/>
                    <a:lumOff val="5000"/>
                  </a:schemeClr>
                </a:solidFill>
              </a:rPr>
              <a:t>và</a:t>
            </a:r>
            <a:r>
              <a:rPr lang="en-US" sz="5400" dirty="0">
                <a:solidFill>
                  <a:schemeClr val="tx1">
                    <a:lumMod val="95000"/>
                    <a:lumOff val="5000"/>
                  </a:schemeClr>
                </a:solidFill>
              </a:rPr>
              <a:t> </a:t>
            </a:r>
            <a:r>
              <a:rPr lang="en-US" sz="5400" dirty="0" err="1">
                <a:solidFill>
                  <a:schemeClr val="tx1">
                    <a:lumMod val="95000"/>
                    <a:lumOff val="5000"/>
                  </a:schemeClr>
                </a:solidFill>
              </a:rPr>
              <a:t>khẳng</a:t>
            </a:r>
            <a:r>
              <a:rPr lang="en-US" sz="5400" dirty="0">
                <a:solidFill>
                  <a:schemeClr val="tx1">
                    <a:lumMod val="95000"/>
                    <a:lumOff val="5000"/>
                  </a:schemeClr>
                </a:solidFill>
              </a:rPr>
              <a:t> </a:t>
            </a:r>
            <a:r>
              <a:rPr lang="en-US" sz="5400" dirty="0" err="1">
                <a:solidFill>
                  <a:schemeClr val="tx1">
                    <a:lumMod val="95000"/>
                    <a:lumOff val="5000"/>
                  </a:schemeClr>
                </a:solidFill>
              </a:rPr>
              <a:t>định</a:t>
            </a:r>
            <a:r>
              <a:rPr lang="en-US" sz="5400" dirty="0">
                <a:solidFill>
                  <a:schemeClr val="tx1">
                    <a:lumMod val="95000"/>
                    <a:lumOff val="5000"/>
                  </a:schemeClr>
                </a:solidFill>
              </a:rPr>
              <a:t> </a:t>
            </a:r>
            <a:r>
              <a:rPr lang="en-US" sz="5400" dirty="0" err="1">
                <a:solidFill>
                  <a:schemeClr val="tx1">
                    <a:lumMod val="95000"/>
                    <a:lumOff val="5000"/>
                  </a:schemeClr>
                </a:solidFill>
              </a:rPr>
              <a:t>lại</a:t>
            </a:r>
            <a:r>
              <a:rPr lang="en-US" sz="5400" dirty="0">
                <a:solidFill>
                  <a:schemeClr val="tx1">
                    <a:lumMod val="95000"/>
                    <a:lumOff val="5000"/>
                  </a:schemeClr>
                </a:solidFill>
              </a:rPr>
              <a:t> </a:t>
            </a:r>
            <a:r>
              <a:rPr lang="en-US" sz="5400" dirty="0" err="1">
                <a:solidFill>
                  <a:schemeClr val="tx1">
                    <a:lumMod val="95000"/>
                    <a:lumOff val="5000"/>
                  </a:schemeClr>
                </a:solidFill>
              </a:rPr>
              <a:t>tình</a:t>
            </a:r>
            <a:r>
              <a:rPr lang="en-US" sz="5400" dirty="0">
                <a:solidFill>
                  <a:schemeClr val="tx1">
                    <a:lumMod val="95000"/>
                    <a:lumOff val="5000"/>
                  </a:schemeClr>
                </a:solidFill>
              </a:rPr>
              <a:t> </a:t>
            </a:r>
            <a:r>
              <a:rPr lang="en-US" sz="5400" dirty="0" err="1">
                <a:solidFill>
                  <a:schemeClr val="tx1">
                    <a:lumMod val="95000"/>
                    <a:lumOff val="5000"/>
                  </a:schemeClr>
                </a:solidFill>
              </a:rPr>
              <a:t>cảm</a:t>
            </a:r>
            <a:r>
              <a:rPr lang="en-US" sz="5400" dirty="0">
                <a:solidFill>
                  <a:schemeClr val="tx1">
                    <a:lumMod val="95000"/>
                    <a:lumOff val="5000"/>
                  </a:schemeClr>
                </a:solidFill>
              </a:rPr>
              <a:t>, </a:t>
            </a:r>
            <a:r>
              <a:rPr lang="en-US" sz="5400" dirty="0" err="1">
                <a:solidFill>
                  <a:schemeClr val="tx1">
                    <a:lumMod val="95000"/>
                    <a:lumOff val="5000"/>
                  </a:schemeClr>
                </a:solidFill>
              </a:rPr>
              <a:t>cảm</a:t>
            </a:r>
            <a:r>
              <a:rPr lang="en-US" sz="5400" dirty="0">
                <a:solidFill>
                  <a:schemeClr val="tx1">
                    <a:lumMod val="95000"/>
                    <a:lumOff val="5000"/>
                  </a:schemeClr>
                </a:solidFill>
              </a:rPr>
              <a:t> </a:t>
            </a:r>
            <a:r>
              <a:rPr lang="en-US" sz="5400" dirty="0" err="1">
                <a:solidFill>
                  <a:schemeClr val="tx1">
                    <a:lumMod val="95000"/>
                    <a:lumOff val="5000"/>
                  </a:schemeClr>
                </a:solidFill>
              </a:rPr>
              <a:t>xúc</a:t>
            </a:r>
            <a:r>
              <a:rPr lang="en-US" sz="5400" dirty="0">
                <a:solidFill>
                  <a:schemeClr val="tx1">
                    <a:lumMod val="95000"/>
                    <a:lumOff val="5000"/>
                  </a:schemeClr>
                </a:solidFill>
              </a:rPr>
              <a:t> </a:t>
            </a:r>
            <a:r>
              <a:rPr lang="en-US" sz="5400" dirty="0" err="1">
                <a:solidFill>
                  <a:schemeClr val="tx1">
                    <a:lumMod val="95000"/>
                    <a:lumOff val="5000"/>
                  </a:schemeClr>
                </a:solidFill>
              </a:rPr>
              <a:t>của</a:t>
            </a:r>
            <a:r>
              <a:rPr lang="en-US" sz="5400" dirty="0">
                <a:solidFill>
                  <a:schemeClr val="tx1">
                    <a:lumMod val="95000"/>
                    <a:lumOff val="5000"/>
                  </a:schemeClr>
                </a:solidFill>
              </a:rPr>
              <a:t> </a:t>
            </a:r>
            <a:r>
              <a:rPr lang="en-US" sz="5400" dirty="0" err="1">
                <a:solidFill>
                  <a:schemeClr val="tx1">
                    <a:lumMod val="95000"/>
                    <a:lumOff val="5000"/>
                  </a:schemeClr>
                </a:solidFill>
              </a:rPr>
              <a:t>em</a:t>
            </a:r>
            <a:r>
              <a:rPr lang="en-US" sz="5400" dirty="0">
                <a:solidFill>
                  <a:schemeClr val="tx1">
                    <a:lumMod val="95000"/>
                    <a:lumOff val="5000"/>
                  </a:schemeClr>
                </a:solidFill>
              </a:rPr>
              <a:t>.</a:t>
            </a:r>
          </a:p>
        </p:txBody>
      </p:sp>
      <p:sp>
        <p:nvSpPr>
          <p:cNvPr id="10" name="Rectangle 9"/>
          <p:cNvSpPr/>
          <p:nvPr/>
        </p:nvSpPr>
        <p:spPr>
          <a:xfrm>
            <a:off x="1916134" y="4605502"/>
            <a:ext cx="9144000" cy="5078313"/>
          </a:xfrm>
          <a:prstGeom prst="rect">
            <a:avLst/>
          </a:prstGeom>
        </p:spPr>
        <p:txBody>
          <a:bodyPr>
            <a:spAutoFit/>
          </a:bodyPr>
          <a:lstStyle/>
          <a:p>
            <a:pPr algn="just"/>
            <a:r>
              <a:rPr lang="en-US" sz="5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srgbClr val="000000"/>
                </a:solidFill>
                <a:latin typeface="Calibri" panose="020F0502020204030204" pitchFamily="34" charset="0"/>
                <a:ea typeface="Calibri" panose="020F0502020204030204" pitchFamily="34" charset="0"/>
                <a:cs typeface="Calibri" panose="020F0502020204030204" pitchFamily="34" charset="0"/>
              </a:rPr>
              <a:t>Ông nhạc sĩ như là ông Bụt trong tâm trí của em vậy. Em rất yêu mến ông. Em nhất định sẽ cố gắng học tập thật tốt để có thể gặp được ông Bụt trong tương lai.</a:t>
            </a:r>
            <a:endParaRPr lang="en-US" sz="5400" dirty="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Boy is playing piano clipart. Free download transparent .PNG | Creazill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60134" y="4323492"/>
            <a:ext cx="6551126" cy="536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0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7" name="Freeform 2"/>
          <p:cNvSpPr/>
          <p:nvPr/>
        </p:nvSpPr>
        <p:spPr>
          <a:xfrm>
            <a:off x="503919" y="435491"/>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8" name="Picture 47"/>
          <p:cNvPicPr>
            <a:picLocks noChangeAspect="1"/>
          </p:cNvPicPr>
          <p:nvPr/>
        </p:nvPicPr>
        <p:blipFill>
          <a:blip r:embed="rId4"/>
          <a:stretch>
            <a:fillRect/>
          </a:stretch>
        </p:blipFill>
        <p:spPr>
          <a:xfrm>
            <a:off x="-2286000" y="-266700"/>
            <a:ext cx="12546655" cy="3468925"/>
          </a:xfrm>
          <a:prstGeom prst="rect">
            <a:avLst/>
          </a:prstGeom>
        </p:spPr>
      </p:pic>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txBody>
          <a:bodyPr/>
          <a:lstStyle/>
          <a:p>
            <a:endParaRPr lang="en-US"/>
          </a:p>
        </p:txBody>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6567738"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txBody>
          <a:bodyPr/>
          <a:lstStyle/>
          <a:p>
            <a:endParaRPr lang="en-US"/>
          </a:p>
        </p:txBody>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txBody>
          <a:bodyPr/>
          <a:lstStyle/>
          <a:p>
            <a:endParaRPr lang="en-US"/>
          </a:p>
        </p:txBody>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r="-35318" b="-105861"/>
            </a:stretch>
          </a:blipFill>
        </p:spPr>
        <p:txBody>
          <a:bodyPr/>
          <a:lstStyle/>
          <a:p>
            <a:endParaRPr lang="en-US"/>
          </a:p>
        </p:txBody>
      </p:sp>
      <p:grpSp>
        <p:nvGrpSpPr>
          <p:cNvPr id="35" name="Group 35"/>
          <p:cNvGrpSpPr/>
          <p:nvPr/>
        </p:nvGrpSpPr>
        <p:grpSpPr>
          <a:xfrm>
            <a:off x="1028700" y="1372770"/>
            <a:ext cx="16230600" cy="8656601"/>
            <a:chOff x="0" y="0"/>
            <a:chExt cx="4274726" cy="1982453"/>
          </a:xfrm>
          <a:solidFill>
            <a:schemeClr val="bg1"/>
          </a:solidFill>
        </p:grpSpPr>
        <p:sp>
          <p:nvSpPr>
            <p:cNvPr id="36"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txBody>
            <a:bodyPr/>
            <a:lstStyle/>
            <a:p>
              <a:endParaRPr lang="en-US"/>
            </a:p>
          </p:txBody>
        </p:sp>
        <p:sp>
          <p:nvSpPr>
            <p:cNvPr id="37"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Rounded Rectangle 45"/>
          <p:cNvSpPr/>
          <p:nvPr/>
        </p:nvSpPr>
        <p:spPr>
          <a:xfrm>
            <a:off x="3747903" y="1722540"/>
            <a:ext cx="14017769" cy="1779732"/>
          </a:xfrm>
          <a:prstGeom prst="roundRect">
            <a:avLst>
              <a:gd name="adj" fmla="val 5115"/>
            </a:avLst>
          </a:prstGeom>
          <a:solidFill>
            <a:schemeClr val="accent6">
              <a:lumMod val="20000"/>
              <a:lumOff val="80000"/>
            </a:schemeClr>
          </a:solidFill>
          <a:ln w="28575">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Wingdings" panose="05000000000000000000" pitchFamily="2" charset="2"/>
              <a:buChar char="§"/>
            </a:pPr>
            <a:r>
              <a:rPr lang="en-US" sz="3600" dirty="0" err="1">
                <a:solidFill>
                  <a:schemeClr val="tx1">
                    <a:lumMod val="95000"/>
                    <a:lumOff val="5000"/>
                  </a:schemeClr>
                </a:solidFill>
              </a:rPr>
              <a:t>Giới</a:t>
            </a:r>
            <a:r>
              <a:rPr lang="en-US" sz="3600" dirty="0">
                <a:solidFill>
                  <a:schemeClr val="tx1">
                    <a:lumMod val="95000"/>
                    <a:lumOff val="5000"/>
                  </a:schemeClr>
                </a:solidFill>
              </a:rPr>
              <a:t> </a:t>
            </a:r>
            <a:r>
              <a:rPr lang="en-US" sz="3600" dirty="0" err="1">
                <a:solidFill>
                  <a:schemeClr val="tx1">
                    <a:lumMod val="95000"/>
                    <a:lumOff val="5000"/>
                  </a:schemeClr>
                </a:solidFill>
              </a:rPr>
              <a:t>thiệu</a:t>
            </a:r>
            <a:r>
              <a:rPr lang="en-US" sz="3600" dirty="0">
                <a:solidFill>
                  <a:schemeClr val="tx1">
                    <a:lumMod val="95000"/>
                    <a:lumOff val="5000"/>
                  </a:schemeClr>
                </a:solidFill>
              </a:rPr>
              <a:t> </a:t>
            </a:r>
            <a:r>
              <a:rPr lang="en-US" sz="3600" dirty="0" err="1">
                <a:solidFill>
                  <a:schemeClr val="tx1">
                    <a:lumMod val="95000"/>
                    <a:lumOff val="5000"/>
                  </a:schemeClr>
                </a:solidFill>
              </a:rPr>
              <a:t>nhân</a:t>
            </a:r>
            <a:r>
              <a:rPr lang="en-US" sz="3600" dirty="0">
                <a:solidFill>
                  <a:schemeClr val="tx1">
                    <a:lumMod val="95000"/>
                    <a:lumOff val="5000"/>
                  </a:schemeClr>
                </a:solidFill>
              </a:rPr>
              <a:t> </a:t>
            </a:r>
            <a:r>
              <a:rPr lang="en-US" sz="3600" dirty="0" err="1">
                <a:solidFill>
                  <a:schemeClr val="tx1">
                    <a:lumMod val="95000"/>
                    <a:lumOff val="5000"/>
                  </a:schemeClr>
                </a:solidFill>
              </a:rPr>
              <a:t>vật</a:t>
            </a:r>
            <a:r>
              <a:rPr lang="en-US" sz="3600" dirty="0">
                <a:solidFill>
                  <a:schemeClr val="tx1">
                    <a:lumMod val="95000"/>
                    <a:lumOff val="5000"/>
                  </a:schemeClr>
                </a:solidFill>
              </a:rPr>
              <a:t> (</a:t>
            </a:r>
            <a:r>
              <a:rPr lang="en-US" sz="3600" dirty="0" err="1">
                <a:solidFill>
                  <a:schemeClr val="tx1">
                    <a:lumMod val="95000"/>
                    <a:lumOff val="5000"/>
                  </a:schemeClr>
                </a:solidFill>
              </a:rPr>
              <a:t>trong</a:t>
            </a:r>
            <a:r>
              <a:rPr lang="en-US" sz="3600" dirty="0">
                <a:solidFill>
                  <a:schemeClr val="tx1">
                    <a:lumMod val="95000"/>
                    <a:lumOff val="5000"/>
                  </a:schemeClr>
                </a:solidFill>
              </a:rPr>
              <a:t> </a:t>
            </a:r>
            <a:r>
              <a:rPr lang="en-US" sz="3600" dirty="0" err="1">
                <a:solidFill>
                  <a:schemeClr val="tx1">
                    <a:lumMod val="95000"/>
                    <a:lumOff val="5000"/>
                  </a:schemeClr>
                </a:solidFill>
              </a:rPr>
              <a:t>câu</a:t>
            </a:r>
            <a:r>
              <a:rPr lang="en-US" sz="3600" dirty="0">
                <a:solidFill>
                  <a:schemeClr val="tx1">
                    <a:lumMod val="95000"/>
                    <a:lumOff val="5000"/>
                  </a:schemeClr>
                </a:solidFill>
              </a:rPr>
              <a:t> </a:t>
            </a:r>
            <a:r>
              <a:rPr lang="en-US" sz="3600" dirty="0" err="1">
                <a:solidFill>
                  <a:schemeClr val="tx1">
                    <a:lumMod val="95000"/>
                    <a:lumOff val="5000"/>
                  </a:schemeClr>
                </a:solidFill>
              </a:rPr>
              <a:t>chuyện</a:t>
            </a:r>
            <a:r>
              <a:rPr lang="en-US" sz="3600" dirty="0">
                <a:solidFill>
                  <a:schemeClr val="tx1">
                    <a:lumMod val="95000"/>
                    <a:lumOff val="5000"/>
                  </a:schemeClr>
                </a:solidFill>
              </a:rPr>
              <a:t> </a:t>
            </a:r>
            <a:r>
              <a:rPr lang="en-US" sz="3600" dirty="0" err="1">
                <a:solidFill>
                  <a:schemeClr val="tx1">
                    <a:lumMod val="95000"/>
                    <a:lumOff val="5000"/>
                  </a:schemeClr>
                </a:solidFill>
              </a:rPr>
              <a:t>hoặc</a:t>
            </a:r>
            <a:r>
              <a:rPr lang="en-US" sz="3600" dirty="0">
                <a:solidFill>
                  <a:schemeClr val="tx1">
                    <a:lumMod val="95000"/>
                    <a:lumOff val="5000"/>
                  </a:schemeClr>
                </a:solidFill>
              </a:rPr>
              <a:t> </a:t>
            </a:r>
            <a:r>
              <a:rPr lang="en-US" sz="3600" dirty="0" err="1">
                <a:solidFill>
                  <a:schemeClr val="tx1">
                    <a:lumMod val="95000"/>
                    <a:lumOff val="5000"/>
                  </a:schemeClr>
                </a:solidFill>
              </a:rPr>
              <a:t>bài</a:t>
            </a:r>
            <a:r>
              <a:rPr lang="en-US" sz="3600" dirty="0">
                <a:solidFill>
                  <a:schemeClr val="tx1">
                    <a:lumMod val="95000"/>
                    <a:lumOff val="5000"/>
                  </a:schemeClr>
                </a:solidFill>
              </a:rPr>
              <a:t> </a:t>
            </a:r>
            <a:r>
              <a:rPr lang="en-US" sz="3600" dirty="0" err="1">
                <a:solidFill>
                  <a:schemeClr val="tx1">
                    <a:lumMod val="95000"/>
                    <a:lumOff val="5000"/>
                  </a:schemeClr>
                </a:solidFill>
              </a:rPr>
              <a:t>thơ</a:t>
            </a:r>
            <a:r>
              <a:rPr lang="en-US" sz="3600" dirty="0">
                <a:solidFill>
                  <a:schemeClr val="tx1">
                    <a:lumMod val="95000"/>
                    <a:lumOff val="5000"/>
                  </a:schemeClr>
                </a:solidFill>
              </a:rPr>
              <a:t> </a:t>
            </a:r>
            <a:r>
              <a:rPr lang="en-US" sz="3600" dirty="0" err="1">
                <a:solidFill>
                  <a:schemeClr val="tx1">
                    <a:lumMod val="95000"/>
                    <a:lumOff val="5000"/>
                  </a:schemeClr>
                </a:solidFill>
              </a:rPr>
              <a:t>mà</a:t>
            </a:r>
            <a:r>
              <a:rPr lang="en-US" sz="3600" dirty="0">
                <a:solidFill>
                  <a:schemeClr val="tx1">
                    <a:lumMod val="95000"/>
                    <a:lumOff val="5000"/>
                  </a:schemeClr>
                </a:solidFill>
              </a:rPr>
              <a:t> </a:t>
            </a:r>
            <a:r>
              <a:rPr lang="en-US" sz="3600" dirty="0" err="1">
                <a:solidFill>
                  <a:schemeClr val="tx1">
                    <a:lumMod val="95000"/>
                    <a:lumOff val="5000"/>
                  </a:schemeClr>
                </a:solidFill>
              </a:rPr>
              <a:t>em</a:t>
            </a:r>
            <a:r>
              <a:rPr lang="en-US" sz="3600" dirty="0">
                <a:solidFill>
                  <a:schemeClr val="tx1">
                    <a:lumMod val="95000"/>
                    <a:lumOff val="5000"/>
                  </a:schemeClr>
                </a:solidFill>
              </a:rPr>
              <a:t> </a:t>
            </a:r>
            <a:r>
              <a:rPr lang="en-US" sz="3600" dirty="0" err="1">
                <a:solidFill>
                  <a:schemeClr val="tx1">
                    <a:lumMod val="95000"/>
                    <a:lumOff val="5000"/>
                  </a:schemeClr>
                </a:solidFill>
              </a:rPr>
              <a:t>đã</a:t>
            </a:r>
            <a:r>
              <a:rPr lang="en-US" sz="3600" dirty="0">
                <a:solidFill>
                  <a:schemeClr val="tx1">
                    <a:lumMod val="95000"/>
                    <a:lumOff val="5000"/>
                  </a:schemeClr>
                </a:solidFill>
              </a:rPr>
              <a:t> </a:t>
            </a:r>
            <a:r>
              <a:rPr lang="en-US" sz="3600" dirty="0" err="1">
                <a:solidFill>
                  <a:schemeClr val="tx1">
                    <a:lumMod val="95000"/>
                    <a:lumOff val="5000"/>
                  </a:schemeClr>
                </a:solidFill>
              </a:rPr>
              <a:t>học</a:t>
            </a:r>
            <a:r>
              <a:rPr lang="en-US" sz="3600" dirty="0">
                <a:solidFill>
                  <a:schemeClr val="tx1">
                    <a:lumMod val="95000"/>
                    <a:lumOff val="5000"/>
                  </a:schemeClr>
                </a:solidFill>
              </a:rPr>
              <a:t>, </a:t>
            </a:r>
            <a:r>
              <a:rPr lang="en-US" sz="3600" dirty="0" err="1">
                <a:solidFill>
                  <a:schemeClr val="tx1">
                    <a:lumMod val="95000"/>
                    <a:lumOff val="5000"/>
                  </a:schemeClr>
                </a:solidFill>
              </a:rPr>
              <a:t>đã</a:t>
            </a:r>
            <a:r>
              <a:rPr lang="en-US" sz="3600" dirty="0">
                <a:solidFill>
                  <a:schemeClr val="tx1">
                    <a:lumMod val="95000"/>
                    <a:lumOff val="5000"/>
                  </a:schemeClr>
                </a:solidFill>
              </a:rPr>
              <a:t> </a:t>
            </a:r>
            <a:r>
              <a:rPr lang="en-US" sz="3600" dirty="0" err="1">
                <a:solidFill>
                  <a:schemeClr val="tx1">
                    <a:lumMod val="95000"/>
                    <a:lumOff val="5000"/>
                  </a:schemeClr>
                </a:solidFill>
              </a:rPr>
              <a:t>nghe</a:t>
            </a:r>
            <a:r>
              <a:rPr lang="en-US" sz="3600" dirty="0">
                <a:solidFill>
                  <a:schemeClr val="tx1">
                    <a:lumMod val="95000"/>
                    <a:lumOff val="5000"/>
                  </a:schemeClr>
                </a:solidFill>
              </a:rPr>
              <a:t>).</a:t>
            </a:r>
          </a:p>
          <a:p>
            <a:pPr marL="571500" indent="-571500" algn="just">
              <a:buFont typeface="Wingdings" panose="05000000000000000000" pitchFamily="2" charset="2"/>
              <a:buChar char="§"/>
            </a:pPr>
            <a:r>
              <a:rPr lang="en-US" sz="3600" dirty="0" err="1">
                <a:solidFill>
                  <a:schemeClr val="tx1">
                    <a:lumMod val="95000"/>
                    <a:lumOff val="5000"/>
                  </a:schemeClr>
                </a:solidFill>
              </a:rPr>
              <a:t>Nêu</a:t>
            </a:r>
            <a:r>
              <a:rPr lang="en-US" sz="3600" dirty="0">
                <a:solidFill>
                  <a:schemeClr val="tx1">
                    <a:lumMod val="95000"/>
                    <a:lumOff val="5000"/>
                  </a:schemeClr>
                </a:solidFill>
              </a:rPr>
              <a:t> ý </a:t>
            </a:r>
            <a:r>
              <a:rPr lang="en-US" sz="3600" dirty="0" err="1">
                <a:solidFill>
                  <a:schemeClr val="tx1">
                    <a:lumMod val="95000"/>
                    <a:lumOff val="5000"/>
                  </a:schemeClr>
                </a:solidFill>
              </a:rPr>
              <a:t>kiến</a:t>
            </a:r>
            <a:r>
              <a:rPr lang="en-US" sz="3600" dirty="0">
                <a:solidFill>
                  <a:schemeClr val="tx1">
                    <a:lumMod val="95000"/>
                    <a:lumOff val="5000"/>
                  </a:schemeClr>
                </a:solidFill>
              </a:rPr>
              <a:t> </a:t>
            </a:r>
            <a:r>
              <a:rPr lang="en-US" sz="3600" dirty="0" err="1">
                <a:solidFill>
                  <a:schemeClr val="tx1">
                    <a:lumMod val="95000"/>
                    <a:lumOff val="5000"/>
                  </a:schemeClr>
                </a:solidFill>
              </a:rPr>
              <a:t>khái</a:t>
            </a:r>
            <a:r>
              <a:rPr lang="en-US" sz="3600" dirty="0">
                <a:solidFill>
                  <a:schemeClr val="tx1">
                    <a:lumMod val="95000"/>
                    <a:lumOff val="5000"/>
                  </a:schemeClr>
                </a:solidFill>
              </a:rPr>
              <a:t> </a:t>
            </a:r>
            <a:r>
              <a:rPr lang="en-US" sz="3600" dirty="0" err="1">
                <a:solidFill>
                  <a:schemeClr val="tx1">
                    <a:lumMod val="95000"/>
                    <a:lumOff val="5000"/>
                  </a:schemeClr>
                </a:solidFill>
              </a:rPr>
              <a:t>quát</a:t>
            </a:r>
            <a:r>
              <a:rPr lang="en-US" sz="3600" dirty="0">
                <a:solidFill>
                  <a:schemeClr val="tx1">
                    <a:lumMod val="95000"/>
                    <a:lumOff val="5000"/>
                  </a:schemeClr>
                </a:solidFill>
              </a:rPr>
              <a:t> </a:t>
            </a:r>
            <a:r>
              <a:rPr lang="en-US" sz="3600" dirty="0" err="1">
                <a:solidFill>
                  <a:schemeClr val="tx1">
                    <a:lumMod val="95000"/>
                    <a:lumOff val="5000"/>
                  </a:schemeClr>
                </a:solidFill>
              </a:rPr>
              <a:t>về</a:t>
            </a:r>
            <a:r>
              <a:rPr lang="en-US" sz="3600" dirty="0">
                <a:solidFill>
                  <a:schemeClr val="tx1">
                    <a:lumMod val="95000"/>
                    <a:lumOff val="5000"/>
                  </a:schemeClr>
                </a:solidFill>
              </a:rPr>
              <a:t> </a:t>
            </a:r>
            <a:r>
              <a:rPr lang="en-US" sz="3600" dirty="0" err="1">
                <a:solidFill>
                  <a:schemeClr val="tx1">
                    <a:lumMod val="95000"/>
                    <a:lumOff val="5000"/>
                  </a:schemeClr>
                </a:solidFill>
              </a:rPr>
              <a:t>nhân</a:t>
            </a:r>
            <a:r>
              <a:rPr lang="en-US" sz="3600" dirty="0">
                <a:solidFill>
                  <a:schemeClr val="tx1">
                    <a:lumMod val="95000"/>
                    <a:lumOff val="5000"/>
                  </a:schemeClr>
                </a:solidFill>
              </a:rPr>
              <a:t> </a:t>
            </a:r>
            <a:r>
              <a:rPr lang="en-US" sz="3600" dirty="0" err="1">
                <a:solidFill>
                  <a:schemeClr val="tx1">
                    <a:lumMod val="95000"/>
                    <a:lumOff val="5000"/>
                  </a:schemeClr>
                </a:solidFill>
              </a:rPr>
              <a:t>vật</a:t>
            </a:r>
            <a:endParaRPr lang="en-US" sz="3600" dirty="0">
              <a:solidFill>
                <a:schemeClr val="tx1">
                  <a:lumMod val="95000"/>
                  <a:lumOff val="5000"/>
                </a:schemeClr>
              </a:solidFill>
            </a:endParaRPr>
          </a:p>
        </p:txBody>
      </p:sp>
      <p:sp>
        <p:nvSpPr>
          <p:cNvPr id="20" name="Rounded Rectangle 19"/>
          <p:cNvSpPr/>
          <p:nvPr/>
        </p:nvSpPr>
        <p:spPr>
          <a:xfrm>
            <a:off x="3771349" y="8803241"/>
            <a:ext cx="13994323" cy="907752"/>
          </a:xfrm>
          <a:prstGeom prst="roundRect">
            <a:avLst>
              <a:gd name="adj" fmla="val 5115"/>
            </a:avLst>
          </a:prstGeom>
          <a:solidFill>
            <a:schemeClr val="accent5">
              <a:lumMod val="20000"/>
              <a:lumOff val="80000"/>
            </a:schemeClr>
          </a:solidFill>
          <a:ln w="28575">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tx1">
                    <a:lumMod val="95000"/>
                    <a:lumOff val="5000"/>
                  </a:schemeClr>
                </a:solidFill>
              </a:rPr>
              <a:t>Đánh</a:t>
            </a:r>
            <a:r>
              <a:rPr lang="en-US" sz="3600" dirty="0">
                <a:solidFill>
                  <a:schemeClr val="tx1">
                    <a:lumMod val="95000"/>
                    <a:lumOff val="5000"/>
                  </a:schemeClr>
                </a:solidFill>
              </a:rPr>
              <a:t> </a:t>
            </a:r>
            <a:r>
              <a:rPr lang="en-US" sz="3600" dirty="0" err="1">
                <a:solidFill>
                  <a:schemeClr val="tx1">
                    <a:lumMod val="95000"/>
                    <a:lumOff val="5000"/>
                  </a:schemeClr>
                </a:solidFill>
              </a:rPr>
              <a:t>giá</a:t>
            </a:r>
            <a:r>
              <a:rPr lang="en-US" sz="3600" dirty="0">
                <a:solidFill>
                  <a:schemeClr val="tx1">
                    <a:lumMod val="95000"/>
                    <a:lumOff val="5000"/>
                  </a:schemeClr>
                </a:solidFill>
              </a:rPr>
              <a:t> </a:t>
            </a:r>
            <a:r>
              <a:rPr lang="en-US" sz="3600" dirty="0" err="1">
                <a:solidFill>
                  <a:schemeClr val="tx1">
                    <a:lumMod val="95000"/>
                    <a:lumOff val="5000"/>
                  </a:schemeClr>
                </a:solidFill>
              </a:rPr>
              <a:t>về</a:t>
            </a:r>
            <a:r>
              <a:rPr lang="en-US" sz="3600" dirty="0">
                <a:solidFill>
                  <a:schemeClr val="tx1">
                    <a:lumMod val="95000"/>
                    <a:lumOff val="5000"/>
                  </a:schemeClr>
                </a:solidFill>
              </a:rPr>
              <a:t> </a:t>
            </a:r>
            <a:r>
              <a:rPr lang="en-US" sz="3600" dirty="0" err="1">
                <a:solidFill>
                  <a:schemeClr val="tx1">
                    <a:lumMod val="95000"/>
                    <a:lumOff val="5000"/>
                  </a:schemeClr>
                </a:solidFill>
              </a:rPr>
              <a:t>nhân</a:t>
            </a:r>
            <a:r>
              <a:rPr lang="en-US" sz="3600" dirty="0">
                <a:solidFill>
                  <a:schemeClr val="tx1">
                    <a:lumMod val="95000"/>
                    <a:lumOff val="5000"/>
                  </a:schemeClr>
                </a:solidFill>
              </a:rPr>
              <a:t> </a:t>
            </a:r>
            <a:r>
              <a:rPr lang="en-US" sz="3600" dirty="0" err="1">
                <a:solidFill>
                  <a:schemeClr val="tx1">
                    <a:lumMod val="95000"/>
                    <a:lumOff val="5000"/>
                  </a:schemeClr>
                </a:solidFill>
              </a:rPr>
              <a:t>vật</a:t>
            </a:r>
            <a:r>
              <a:rPr lang="en-US" sz="3600" dirty="0">
                <a:solidFill>
                  <a:schemeClr val="tx1">
                    <a:lumMod val="95000"/>
                    <a:lumOff val="5000"/>
                  </a:schemeClr>
                </a:solidFill>
              </a:rPr>
              <a:t> </a:t>
            </a:r>
            <a:r>
              <a:rPr lang="en-US" sz="3600" dirty="0" err="1">
                <a:solidFill>
                  <a:schemeClr val="tx1">
                    <a:lumMod val="95000"/>
                    <a:lumOff val="5000"/>
                  </a:schemeClr>
                </a:solidFill>
              </a:rPr>
              <a:t>và</a:t>
            </a:r>
            <a:r>
              <a:rPr lang="en-US" sz="3600" dirty="0">
                <a:solidFill>
                  <a:schemeClr val="tx1">
                    <a:lumMod val="95000"/>
                    <a:lumOff val="5000"/>
                  </a:schemeClr>
                </a:solidFill>
              </a:rPr>
              <a:t> </a:t>
            </a:r>
            <a:r>
              <a:rPr lang="en-US" sz="3600" dirty="0" err="1">
                <a:solidFill>
                  <a:schemeClr val="tx1">
                    <a:lumMod val="95000"/>
                    <a:lumOff val="5000"/>
                  </a:schemeClr>
                </a:solidFill>
              </a:rPr>
              <a:t>khẳng</a:t>
            </a:r>
            <a:r>
              <a:rPr lang="en-US" sz="3600" dirty="0">
                <a:solidFill>
                  <a:schemeClr val="tx1">
                    <a:lumMod val="95000"/>
                    <a:lumOff val="5000"/>
                  </a:schemeClr>
                </a:solidFill>
              </a:rPr>
              <a:t> </a:t>
            </a:r>
            <a:r>
              <a:rPr lang="en-US" sz="3600" dirty="0" err="1">
                <a:solidFill>
                  <a:schemeClr val="tx1">
                    <a:lumMod val="95000"/>
                    <a:lumOff val="5000"/>
                  </a:schemeClr>
                </a:solidFill>
              </a:rPr>
              <a:t>định</a:t>
            </a:r>
            <a:r>
              <a:rPr lang="en-US" sz="3600" dirty="0">
                <a:solidFill>
                  <a:schemeClr val="tx1">
                    <a:lumMod val="95000"/>
                    <a:lumOff val="5000"/>
                  </a:schemeClr>
                </a:solidFill>
              </a:rPr>
              <a:t> </a:t>
            </a:r>
            <a:r>
              <a:rPr lang="en-US" sz="3600" dirty="0" err="1">
                <a:solidFill>
                  <a:schemeClr val="tx1">
                    <a:lumMod val="95000"/>
                    <a:lumOff val="5000"/>
                  </a:schemeClr>
                </a:solidFill>
              </a:rPr>
              <a:t>lại</a:t>
            </a:r>
            <a:r>
              <a:rPr lang="en-US" sz="3600" dirty="0">
                <a:solidFill>
                  <a:schemeClr val="tx1">
                    <a:lumMod val="95000"/>
                    <a:lumOff val="5000"/>
                  </a:schemeClr>
                </a:solidFill>
              </a:rPr>
              <a:t> </a:t>
            </a:r>
            <a:r>
              <a:rPr lang="en-US" sz="3600" dirty="0" err="1">
                <a:solidFill>
                  <a:schemeClr val="tx1">
                    <a:lumMod val="95000"/>
                    <a:lumOff val="5000"/>
                  </a:schemeClr>
                </a:solidFill>
              </a:rPr>
              <a:t>tình</a:t>
            </a:r>
            <a:r>
              <a:rPr lang="en-US" sz="3600" dirty="0">
                <a:solidFill>
                  <a:schemeClr val="tx1">
                    <a:lumMod val="95000"/>
                    <a:lumOff val="5000"/>
                  </a:schemeClr>
                </a:solidFill>
              </a:rPr>
              <a:t> </a:t>
            </a:r>
            <a:r>
              <a:rPr lang="en-US" sz="3600" dirty="0" err="1">
                <a:solidFill>
                  <a:schemeClr val="tx1">
                    <a:lumMod val="95000"/>
                    <a:lumOff val="5000"/>
                  </a:schemeClr>
                </a:solidFill>
              </a:rPr>
              <a:t>cảm</a:t>
            </a:r>
            <a:r>
              <a:rPr lang="en-US" sz="3600" dirty="0">
                <a:solidFill>
                  <a:schemeClr val="tx1">
                    <a:lumMod val="95000"/>
                    <a:lumOff val="5000"/>
                  </a:schemeClr>
                </a:solidFill>
              </a:rPr>
              <a:t>, </a:t>
            </a:r>
            <a:r>
              <a:rPr lang="en-US" sz="3600" dirty="0" err="1">
                <a:solidFill>
                  <a:schemeClr val="tx1">
                    <a:lumMod val="95000"/>
                    <a:lumOff val="5000"/>
                  </a:schemeClr>
                </a:solidFill>
              </a:rPr>
              <a:t>cảm</a:t>
            </a:r>
            <a:r>
              <a:rPr lang="en-US" sz="3600" dirty="0">
                <a:solidFill>
                  <a:schemeClr val="tx1">
                    <a:lumMod val="95000"/>
                    <a:lumOff val="5000"/>
                  </a:schemeClr>
                </a:solidFill>
              </a:rPr>
              <a:t> </a:t>
            </a:r>
            <a:r>
              <a:rPr lang="en-US" sz="3600" dirty="0" err="1">
                <a:solidFill>
                  <a:schemeClr val="tx1">
                    <a:lumMod val="95000"/>
                    <a:lumOff val="5000"/>
                  </a:schemeClr>
                </a:solidFill>
              </a:rPr>
              <a:t>xúc</a:t>
            </a:r>
            <a:r>
              <a:rPr lang="en-US" sz="3600" dirty="0">
                <a:solidFill>
                  <a:schemeClr val="tx1">
                    <a:lumMod val="95000"/>
                    <a:lumOff val="5000"/>
                  </a:schemeClr>
                </a:solidFill>
              </a:rPr>
              <a:t> </a:t>
            </a:r>
            <a:r>
              <a:rPr lang="en-US" sz="3600" dirty="0" err="1">
                <a:solidFill>
                  <a:schemeClr val="tx1">
                    <a:lumMod val="95000"/>
                    <a:lumOff val="5000"/>
                  </a:schemeClr>
                </a:solidFill>
              </a:rPr>
              <a:t>của</a:t>
            </a:r>
            <a:r>
              <a:rPr lang="en-US" sz="3600" dirty="0">
                <a:solidFill>
                  <a:schemeClr val="tx1">
                    <a:lumMod val="95000"/>
                    <a:lumOff val="5000"/>
                  </a:schemeClr>
                </a:solidFill>
              </a:rPr>
              <a:t> </a:t>
            </a:r>
            <a:r>
              <a:rPr lang="en-US" sz="3600" dirty="0" err="1">
                <a:solidFill>
                  <a:schemeClr val="tx1">
                    <a:lumMod val="95000"/>
                    <a:lumOff val="5000"/>
                  </a:schemeClr>
                </a:solidFill>
              </a:rPr>
              <a:t>em</a:t>
            </a:r>
            <a:r>
              <a:rPr lang="en-US" sz="3600" dirty="0">
                <a:solidFill>
                  <a:schemeClr val="tx1">
                    <a:lumMod val="95000"/>
                    <a:lumOff val="5000"/>
                  </a:schemeClr>
                </a:solidFill>
              </a:rPr>
              <a:t>.</a:t>
            </a:r>
          </a:p>
        </p:txBody>
      </p:sp>
      <p:sp>
        <p:nvSpPr>
          <p:cNvPr id="22" name="Rounded Rectangle 21"/>
          <p:cNvSpPr/>
          <p:nvPr/>
        </p:nvSpPr>
        <p:spPr>
          <a:xfrm>
            <a:off x="3747903" y="3703508"/>
            <a:ext cx="14072369" cy="4872858"/>
          </a:xfrm>
          <a:prstGeom prst="roundRect">
            <a:avLst>
              <a:gd name="adj" fmla="val 1752"/>
            </a:avLst>
          </a:prstGeom>
          <a:solidFill>
            <a:schemeClr val="accent4">
              <a:lumMod val="20000"/>
              <a:lumOff val="80000"/>
            </a:schemeClr>
          </a:solidFill>
          <a:ln w="28575">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Nêu</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những</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điều</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em</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ấn</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tượng</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về</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nhân</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vật</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lang="en-US" sz="3600" i="1" dirty="0">
                <a:solidFill>
                  <a:prstClr val="black">
                    <a:lumMod val="95000"/>
                    <a:lumOff val="5000"/>
                  </a:prstClr>
                </a:solidFill>
                <a:latin typeface="Calibri"/>
              </a:rPr>
              <a:t>(</a:t>
            </a:r>
            <a:r>
              <a:rPr lang="en-US" sz="3600" i="1" dirty="0" err="1">
                <a:solidFill>
                  <a:prstClr val="black">
                    <a:lumMod val="95000"/>
                    <a:lumOff val="5000"/>
                  </a:prstClr>
                </a:solidFill>
                <a:latin typeface="Calibri"/>
              </a:rPr>
              <a:t>ví</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dụ</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sự</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kiên</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nhẫn</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sáng</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tạo</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của</a:t>
            </a:r>
            <a:r>
              <a:rPr lang="en-US" sz="3600" i="1" dirty="0">
                <a:solidFill>
                  <a:prstClr val="black">
                    <a:lumMod val="95000"/>
                    <a:lumOff val="5000"/>
                  </a:prstClr>
                </a:solidFill>
                <a:latin typeface="Calibri"/>
              </a:rPr>
              <a:t> Ma-</a:t>
            </a:r>
            <a:r>
              <a:rPr lang="en-US" sz="3600" i="1" dirty="0" err="1">
                <a:solidFill>
                  <a:prstClr val="black">
                    <a:lumMod val="95000"/>
                    <a:lumOff val="5000"/>
                  </a:prstClr>
                </a:solidFill>
                <a:latin typeface="Calibri"/>
              </a:rPr>
              <a:t>ri</a:t>
            </a:r>
            <a:r>
              <a:rPr lang="en-US" sz="3600" i="1" dirty="0">
                <a:solidFill>
                  <a:prstClr val="black">
                    <a:lumMod val="95000"/>
                    <a:lumOff val="5000"/>
                  </a:prstClr>
                </a:solidFill>
                <a:latin typeface="Calibri"/>
              </a:rPr>
              <a:t>-a; </a:t>
            </a:r>
            <a:r>
              <a:rPr lang="en-US" sz="3600" i="1" dirty="0" err="1">
                <a:solidFill>
                  <a:prstClr val="black">
                    <a:lumMod val="95000"/>
                    <a:lumOff val="5000"/>
                  </a:prstClr>
                </a:solidFill>
                <a:latin typeface="Calibri"/>
              </a:rPr>
              <a:t>lòng</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vị</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tha</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nhân</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hậu</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của</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người</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nhạc</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sĩ</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đức</a:t>
            </a:r>
            <a:r>
              <a:rPr lang="en-US" sz="3600" i="1" dirty="0">
                <a:solidFill>
                  <a:prstClr val="black">
                    <a:lumMod val="95000"/>
                    <a:lumOff val="5000"/>
                  </a:prstClr>
                </a:solidFill>
                <a:latin typeface="Calibri"/>
              </a:rPr>
              <a:t> hi </a:t>
            </a:r>
            <a:r>
              <a:rPr lang="en-US" sz="3600" i="1" dirty="0" err="1">
                <a:solidFill>
                  <a:prstClr val="black">
                    <a:lumMod val="95000"/>
                    <a:lumOff val="5000"/>
                  </a:prstClr>
                </a:solidFill>
                <a:latin typeface="Calibri"/>
              </a:rPr>
              <a:t>sinh</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và</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tình</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yêu</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thương</a:t>
            </a:r>
            <a:r>
              <a:rPr lang="en-US" sz="3600" i="1" dirty="0">
                <a:solidFill>
                  <a:prstClr val="black">
                    <a:lumMod val="95000"/>
                    <a:lumOff val="5000"/>
                  </a:prstClr>
                </a:solidFill>
                <a:latin typeface="Calibri"/>
              </a:rPr>
              <a:t> con </a:t>
            </a:r>
            <a:r>
              <a:rPr lang="en-US" sz="3600" i="1" dirty="0" err="1">
                <a:solidFill>
                  <a:prstClr val="black">
                    <a:lumMod val="95000"/>
                    <a:lumOff val="5000"/>
                  </a:prstClr>
                </a:solidFill>
                <a:latin typeface="Calibri"/>
              </a:rPr>
              <a:t>cháu</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của</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người</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bà</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vẻ</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ngây</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thơ</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háo</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hức</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trước</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cuộc</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sống</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mới</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của</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chú</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gà</a:t>
            </a:r>
            <a:r>
              <a:rPr lang="en-US" sz="3600" i="1" dirty="0">
                <a:solidFill>
                  <a:prstClr val="black">
                    <a:lumMod val="95000"/>
                    <a:lumOff val="5000"/>
                  </a:prstClr>
                </a:solidFill>
                <a:latin typeface="Calibri"/>
              </a:rPr>
              <a:t> con;…).</a:t>
            </a:r>
            <a:endParaRPr kumimoji="0" lang="en-US" sz="3600" b="1" i="1" u="none" strike="noStrike" kern="1200" cap="none" spc="0" normalizeH="0" baseline="0" noProof="0" dirty="0">
              <a:ln>
                <a:noFill/>
              </a:ln>
              <a:solidFill>
                <a:prstClr val="black">
                  <a:lumMod val="95000"/>
                  <a:lumOff val="5000"/>
                </a:prstClr>
              </a:solidFill>
              <a:effectLst/>
              <a:uLnTx/>
              <a:uFillTx/>
              <a:latin typeface="Calibri"/>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Nêu</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rõ</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tình</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cảm</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cảm</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xúc</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của</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em</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về</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nhân</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vật</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u="none" strike="noStrike" kern="1200" cap="none" spc="0" normalizeH="0" baseline="0" noProof="0" dirty="0" err="1">
                <a:ln>
                  <a:noFill/>
                </a:ln>
                <a:solidFill>
                  <a:prstClr val="black">
                    <a:lumMod val="95000"/>
                    <a:lumOff val="5000"/>
                  </a:prstClr>
                </a:solidFill>
                <a:effectLst/>
                <a:uLnTx/>
                <a:uFillTx/>
                <a:latin typeface="Calibri"/>
              </a:rPr>
              <a:t>thích</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thú</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yêu</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quý</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trân</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trọng</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ngưỡng</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mộ</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cản</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phục</a:t>
            </a:r>
            <a:r>
              <a:rPr kumimoji="0" lang="en-US" sz="3600" u="none" strike="noStrike" kern="1200" cap="none" spc="0" normalizeH="0" noProof="0" dirty="0">
                <a:ln>
                  <a:noFill/>
                </a:ln>
                <a:solidFill>
                  <a:prstClr val="black">
                    <a:lumMod val="95000"/>
                    <a:lumOff val="5000"/>
                  </a:prstClr>
                </a:solidFill>
                <a:effectLst/>
                <a:uLnTx/>
                <a:uFillTx/>
                <a:latin typeface="Calibri"/>
              </a:rPr>
              <a:t>,…</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3600" b="1" i="1" noProof="0" dirty="0" err="1">
                <a:solidFill>
                  <a:prstClr val="black">
                    <a:lumMod val="95000"/>
                    <a:lumOff val="5000"/>
                  </a:prstClr>
                </a:solidFill>
                <a:latin typeface="Calibri"/>
              </a:rPr>
              <a:t>Thể</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hiện</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tình</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cảm</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đối</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với</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nhân</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vật</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bằng</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một</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số</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cách</a:t>
            </a:r>
            <a:r>
              <a:rPr lang="en-US" sz="3600" b="1" i="1" dirty="0">
                <a:solidFill>
                  <a:prstClr val="black">
                    <a:lumMod val="95000"/>
                    <a:lumOff val="5000"/>
                  </a:prstClr>
                </a:solidFill>
                <a:latin typeface="Calibri"/>
              </a:rPr>
              <a:t>: </a:t>
            </a:r>
            <a:r>
              <a:rPr lang="en-US" sz="3600" dirty="0" err="1">
                <a:solidFill>
                  <a:prstClr val="black">
                    <a:lumMod val="95000"/>
                    <a:lumOff val="5000"/>
                  </a:prstClr>
                </a:solidFill>
                <a:latin typeface="Calibri"/>
              </a:rPr>
              <a:t>đọc</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bài</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thơ</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câu</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chuyện</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nhiều</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lần</a:t>
            </a:r>
            <a:r>
              <a:rPr lang="en-US" sz="3600" dirty="0">
                <a:solidFill>
                  <a:prstClr val="black">
                    <a:lumMod val="95000"/>
                    <a:lumOff val="5000"/>
                  </a:prstClr>
                </a:solidFill>
                <a:latin typeface="Calibri"/>
              </a:rPr>
              <a:t>; chia </a:t>
            </a:r>
            <a:r>
              <a:rPr lang="en-US" sz="3600" dirty="0" err="1">
                <a:solidFill>
                  <a:prstClr val="black">
                    <a:lumMod val="95000"/>
                    <a:lumOff val="5000"/>
                  </a:prstClr>
                </a:solidFill>
                <a:latin typeface="Calibri"/>
              </a:rPr>
              <a:t>sẻ</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suy</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nghĩ</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cảm</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xúc</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của</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mình</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với</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người</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thân</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về</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nhân</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vật</a:t>
            </a:r>
            <a:r>
              <a:rPr lang="en-US" sz="3600" dirty="0">
                <a:solidFill>
                  <a:prstClr val="black">
                    <a:lumMod val="95000"/>
                    <a:lumOff val="5000"/>
                  </a:prstClr>
                </a:solidFill>
                <a:latin typeface="Calibri"/>
              </a:rPr>
              <a:t>;…</a:t>
            </a:r>
            <a:endParaRPr kumimoji="0" lang="en-US" sz="3600" b="1" i="1" u="none" strike="noStrike" kern="1200" cap="none" spc="0" normalizeH="0" baseline="0" noProof="0" dirty="0">
              <a:ln>
                <a:noFill/>
              </a:ln>
              <a:solidFill>
                <a:prstClr val="black">
                  <a:lumMod val="95000"/>
                  <a:lumOff val="5000"/>
                </a:prstClr>
              </a:solidFill>
              <a:effectLst/>
              <a:uLnTx/>
              <a:uFillTx/>
              <a:latin typeface="Calibri"/>
            </a:endParaRPr>
          </a:p>
        </p:txBody>
      </p:sp>
      <p:pic>
        <p:nvPicPr>
          <p:cNvPr id="26" name="Picture 25"/>
          <p:cNvPicPr>
            <a:picLocks noChangeAspect="1"/>
          </p:cNvPicPr>
          <p:nvPr/>
        </p:nvPicPr>
        <p:blipFill>
          <a:blip r:embed="rId4"/>
          <a:stretch>
            <a:fillRect/>
          </a:stretch>
        </p:blipFill>
        <p:spPr>
          <a:xfrm>
            <a:off x="-2352270" y="-272062"/>
            <a:ext cx="12546655" cy="3468925"/>
          </a:xfrm>
          <a:prstGeom prst="rect">
            <a:avLst/>
          </a:prstGeom>
        </p:spPr>
      </p:pic>
      <p:sp>
        <p:nvSpPr>
          <p:cNvPr id="28" name="Freeform 3"/>
          <p:cNvSpPr/>
          <p:nvPr/>
        </p:nvSpPr>
        <p:spPr>
          <a:xfrm>
            <a:off x="503919" y="64753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txBody>
          <a:bodyPr/>
          <a:lstStyle/>
          <a:p>
            <a:endParaRPr lang="en-US"/>
          </a:p>
        </p:txBody>
      </p:sp>
      <p:sp>
        <p:nvSpPr>
          <p:cNvPr id="29" name="Freeform 4"/>
          <p:cNvSpPr/>
          <p:nvPr/>
        </p:nvSpPr>
        <p:spPr>
          <a:xfrm>
            <a:off x="6634008" y="435491"/>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5"/>
          <p:cNvSpPr/>
          <p:nvPr/>
        </p:nvSpPr>
        <p:spPr>
          <a:xfrm>
            <a:off x="6634008" y="64753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txBody>
          <a:bodyPr/>
          <a:lstStyle/>
          <a:p>
            <a:endParaRPr lang="en-US"/>
          </a:p>
        </p:txBody>
      </p:sp>
      <p:sp>
        <p:nvSpPr>
          <p:cNvPr id="31" name="Freeform 6"/>
          <p:cNvSpPr/>
          <p:nvPr/>
        </p:nvSpPr>
        <p:spPr>
          <a:xfrm>
            <a:off x="12764098" y="435491"/>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txBody>
          <a:bodyPr/>
          <a:lstStyle/>
          <a:p>
            <a:endParaRPr lang="en-US"/>
          </a:p>
        </p:txBody>
      </p:sp>
      <p:sp>
        <p:nvSpPr>
          <p:cNvPr id="32" name="Freeform 7"/>
          <p:cNvSpPr/>
          <p:nvPr/>
        </p:nvSpPr>
        <p:spPr>
          <a:xfrm>
            <a:off x="12764098" y="6475344"/>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r="-35318" b="-105861"/>
            </a:stretch>
          </a:blipFill>
        </p:spPr>
        <p:txBody>
          <a:bodyPr/>
          <a:lstStyle/>
          <a:p>
            <a:endParaRPr lang="en-US"/>
          </a:p>
        </p:txBody>
      </p:sp>
      <p:grpSp>
        <p:nvGrpSpPr>
          <p:cNvPr id="33" name="Group 35"/>
          <p:cNvGrpSpPr/>
          <p:nvPr/>
        </p:nvGrpSpPr>
        <p:grpSpPr>
          <a:xfrm>
            <a:off x="1094970" y="1378132"/>
            <a:ext cx="16230600" cy="8656601"/>
            <a:chOff x="0" y="0"/>
            <a:chExt cx="4274726" cy="1982453"/>
          </a:xfrm>
          <a:solidFill>
            <a:schemeClr val="bg1"/>
          </a:solidFill>
        </p:grpSpPr>
        <p:sp>
          <p:nvSpPr>
            <p:cNvPr id="34"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txBody>
            <a:bodyPr/>
            <a:lstStyle/>
            <a:p>
              <a:endParaRPr lang="en-US"/>
            </a:p>
          </p:txBody>
        </p:sp>
        <p:sp>
          <p:nvSpPr>
            <p:cNvPr id="38"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0" name="Rounded Rectangle 39"/>
          <p:cNvSpPr/>
          <p:nvPr/>
        </p:nvSpPr>
        <p:spPr>
          <a:xfrm>
            <a:off x="3814173" y="1727902"/>
            <a:ext cx="14017769" cy="1779732"/>
          </a:xfrm>
          <a:prstGeom prst="roundRect">
            <a:avLst>
              <a:gd name="adj" fmla="val 5115"/>
            </a:avLst>
          </a:prstGeom>
          <a:solidFill>
            <a:schemeClr val="accent6">
              <a:lumMod val="20000"/>
              <a:lumOff val="80000"/>
            </a:schemeClr>
          </a:solidFill>
          <a:ln w="28575">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Wingdings" panose="05000000000000000000" pitchFamily="2" charset="2"/>
              <a:buChar char="§"/>
            </a:pPr>
            <a:r>
              <a:rPr lang="en-US" sz="3600" dirty="0" err="1">
                <a:solidFill>
                  <a:schemeClr val="tx1">
                    <a:lumMod val="95000"/>
                    <a:lumOff val="5000"/>
                  </a:schemeClr>
                </a:solidFill>
              </a:rPr>
              <a:t>Giới</a:t>
            </a:r>
            <a:r>
              <a:rPr lang="en-US" sz="3600" dirty="0">
                <a:solidFill>
                  <a:schemeClr val="tx1">
                    <a:lumMod val="95000"/>
                    <a:lumOff val="5000"/>
                  </a:schemeClr>
                </a:solidFill>
              </a:rPr>
              <a:t> </a:t>
            </a:r>
            <a:r>
              <a:rPr lang="en-US" sz="3600" dirty="0" err="1">
                <a:solidFill>
                  <a:schemeClr val="tx1">
                    <a:lumMod val="95000"/>
                    <a:lumOff val="5000"/>
                  </a:schemeClr>
                </a:solidFill>
              </a:rPr>
              <a:t>thiệu</a:t>
            </a:r>
            <a:r>
              <a:rPr lang="en-US" sz="3600" dirty="0">
                <a:solidFill>
                  <a:schemeClr val="tx1">
                    <a:lumMod val="95000"/>
                    <a:lumOff val="5000"/>
                  </a:schemeClr>
                </a:solidFill>
              </a:rPr>
              <a:t> </a:t>
            </a:r>
            <a:r>
              <a:rPr lang="en-US" sz="3600" dirty="0" err="1">
                <a:solidFill>
                  <a:schemeClr val="tx1">
                    <a:lumMod val="95000"/>
                    <a:lumOff val="5000"/>
                  </a:schemeClr>
                </a:solidFill>
              </a:rPr>
              <a:t>nhân</a:t>
            </a:r>
            <a:r>
              <a:rPr lang="en-US" sz="3600" dirty="0">
                <a:solidFill>
                  <a:schemeClr val="tx1">
                    <a:lumMod val="95000"/>
                    <a:lumOff val="5000"/>
                  </a:schemeClr>
                </a:solidFill>
              </a:rPr>
              <a:t> </a:t>
            </a:r>
            <a:r>
              <a:rPr lang="en-US" sz="3600" dirty="0" err="1">
                <a:solidFill>
                  <a:schemeClr val="tx1">
                    <a:lumMod val="95000"/>
                    <a:lumOff val="5000"/>
                  </a:schemeClr>
                </a:solidFill>
              </a:rPr>
              <a:t>vật</a:t>
            </a:r>
            <a:r>
              <a:rPr lang="en-US" sz="3600" dirty="0">
                <a:solidFill>
                  <a:schemeClr val="tx1">
                    <a:lumMod val="95000"/>
                    <a:lumOff val="5000"/>
                  </a:schemeClr>
                </a:solidFill>
              </a:rPr>
              <a:t> (</a:t>
            </a:r>
            <a:r>
              <a:rPr lang="en-US" sz="3600" dirty="0" err="1">
                <a:solidFill>
                  <a:schemeClr val="tx1">
                    <a:lumMod val="95000"/>
                    <a:lumOff val="5000"/>
                  </a:schemeClr>
                </a:solidFill>
              </a:rPr>
              <a:t>trong</a:t>
            </a:r>
            <a:r>
              <a:rPr lang="en-US" sz="3600" dirty="0">
                <a:solidFill>
                  <a:schemeClr val="tx1">
                    <a:lumMod val="95000"/>
                    <a:lumOff val="5000"/>
                  </a:schemeClr>
                </a:solidFill>
              </a:rPr>
              <a:t> </a:t>
            </a:r>
            <a:r>
              <a:rPr lang="en-US" sz="3600" dirty="0" err="1">
                <a:solidFill>
                  <a:schemeClr val="tx1">
                    <a:lumMod val="95000"/>
                    <a:lumOff val="5000"/>
                  </a:schemeClr>
                </a:solidFill>
              </a:rPr>
              <a:t>câu</a:t>
            </a:r>
            <a:r>
              <a:rPr lang="en-US" sz="3600" dirty="0">
                <a:solidFill>
                  <a:schemeClr val="tx1">
                    <a:lumMod val="95000"/>
                    <a:lumOff val="5000"/>
                  </a:schemeClr>
                </a:solidFill>
              </a:rPr>
              <a:t> </a:t>
            </a:r>
            <a:r>
              <a:rPr lang="en-US" sz="3600" dirty="0" err="1">
                <a:solidFill>
                  <a:schemeClr val="tx1">
                    <a:lumMod val="95000"/>
                    <a:lumOff val="5000"/>
                  </a:schemeClr>
                </a:solidFill>
              </a:rPr>
              <a:t>chuyện</a:t>
            </a:r>
            <a:r>
              <a:rPr lang="en-US" sz="3600" dirty="0">
                <a:solidFill>
                  <a:schemeClr val="tx1">
                    <a:lumMod val="95000"/>
                    <a:lumOff val="5000"/>
                  </a:schemeClr>
                </a:solidFill>
              </a:rPr>
              <a:t> </a:t>
            </a:r>
            <a:r>
              <a:rPr lang="en-US" sz="3600" dirty="0" err="1">
                <a:solidFill>
                  <a:schemeClr val="tx1">
                    <a:lumMod val="95000"/>
                    <a:lumOff val="5000"/>
                  </a:schemeClr>
                </a:solidFill>
              </a:rPr>
              <a:t>hoặc</a:t>
            </a:r>
            <a:r>
              <a:rPr lang="en-US" sz="3600" dirty="0">
                <a:solidFill>
                  <a:schemeClr val="tx1">
                    <a:lumMod val="95000"/>
                    <a:lumOff val="5000"/>
                  </a:schemeClr>
                </a:solidFill>
              </a:rPr>
              <a:t> </a:t>
            </a:r>
            <a:r>
              <a:rPr lang="en-US" sz="3600" dirty="0" err="1">
                <a:solidFill>
                  <a:schemeClr val="tx1">
                    <a:lumMod val="95000"/>
                    <a:lumOff val="5000"/>
                  </a:schemeClr>
                </a:solidFill>
              </a:rPr>
              <a:t>bài</a:t>
            </a:r>
            <a:r>
              <a:rPr lang="en-US" sz="3600" dirty="0">
                <a:solidFill>
                  <a:schemeClr val="tx1">
                    <a:lumMod val="95000"/>
                    <a:lumOff val="5000"/>
                  </a:schemeClr>
                </a:solidFill>
              </a:rPr>
              <a:t> </a:t>
            </a:r>
            <a:r>
              <a:rPr lang="en-US" sz="3600" dirty="0" err="1">
                <a:solidFill>
                  <a:schemeClr val="tx1">
                    <a:lumMod val="95000"/>
                    <a:lumOff val="5000"/>
                  </a:schemeClr>
                </a:solidFill>
              </a:rPr>
              <a:t>thơ</a:t>
            </a:r>
            <a:r>
              <a:rPr lang="en-US" sz="3600" dirty="0">
                <a:solidFill>
                  <a:schemeClr val="tx1">
                    <a:lumMod val="95000"/>
                    <a:lumOff val="5000"/>
                  </a:schemeClr>
                </a:solidFill>
              </a:rPr>
              <a:t> </a:t>
            </a:r>
            <a:r>
              <a:rPr lang="en-US" sz="3600" dirty="0" err="1">
                <a:solidFill>
                  <a:schemeClr val="tx1">
                    <a:lumMod val="95000"/>
                    <a:lumOff val="5000"/>
                  </a:schemeClr>
                </a:solidFill>
              </a:rPr>
              <a:t>mà</a:t>
            </a:r>
            <a:r>
              <a:rPr lang="en-US" sz="3600" dirty="0">
                <a:solidFill>
                  <a:schemeClr val="tx1">
                    <a:lumMod val="95000"/>
                    <a:lumOff val="5000"/>
                  </a:schemeClr>
                </a:solidFill>
              </a:rPr>
              <a:t> </a:t>
            </a:r>
            <a:r>
              <a:rPr lang="en-US" sz="3600" dirty="0" err="1">
                <a:solidFill>
                  <a:schemeClr val="tx1">
                    <a:lumMod val="95000"/>
                    <a:lumOff val="5000"/>
                  </a:schemeClr>
                </a:solidFill>
              </a:rPr>
              <a:t>em</a:t>
            </a:r>
            <a:r>
              <a:rPr lang="en-US" sz="3600" dirty="0">
                <a:solidFill>
                  <a:schemeClr val="tx1">
                    <a:lumMod val="95000"/>
                    <a:lumOff val="5000"/>
                  </a:schemeClr>
                </a:solidFill>
              </a:rPr>
              <a:t> </a:t>
            </a:r>
            <a:r>
              <a:rPr lang="en-US" sz="3600" dirty="0" err="1">
                <a:solidFill>
                  <a:schemeClr val="tx1">
                    <a:lumMod val="95000"/>
                    <a:lumOff val="5000"/>
                  </a:schemeClr>
                </a:solidFill>
              </a:rPr>
              <a:t>đã</a:t>
            </a:r>
            <a:r>
              <a:rPr lang="en-US" sz="3600" dirty="0">
                <a:solidFill>
                  <a:schemeClr val="tx1">
                    <a:lumMod val="95000"/>
                    <a:lumOff val="5000"/>
                  </a:schemeClr>
                </a:solidFill>
              </a:rPr>
              <a:t> </a:t>
            </a:r>
            <a:r>
              <a:rPr lang="en-US" sz="3600" dirty="0" err="1">
                <a:solidFill>
                  <a:schemeClr val="tx1">
                    <a:lumMod val="95000"/>
                    <a:lumOff val="5000"/>
                  </a:schemeClr>
                </a:solidFill>
              </a:rPr>
              <a:t>học</a:t>
            </a:r>
            <a:r>
              <a:rPr lang="en-US" sz="3600" dirty="0">
                <a:solidFill>
                  <a:schemeClr val="tx1">
                    <a:lumMod val="95000"/>
                    <a:lumOff val="5000"/>
                  </a:schemeClr>
                </a:solidFill>
              </a:rPr>
              <a:t>, </a:t>
            </a:r>
            <a:r>
              <a:rPr lang="en-US" sz="3600" dirty="0" err="1">
                <a:solidFill>
                  <a:schemeClr val="tx1">
                    <a:lumMod val="95000"/>
                    <a:lumOff val="5000"/>
                  </a:schemeClr>
                </a:solidFill>
              </a:rPr>
              <a:t>đã</a:t>
            </a:r>
            <a:r>
              <a:rPr lang="en-US" sz="3600" dirty="0">
                <a:solidFill>
                  <a:schemeClr val="tx1">
                    <a:lumMod val="95000"/>
                    <a:lumOff val="5000"/>
                  </a:schemeClr>
                </a:solidFill>
              </a:rPr>
              <a:t> </a:t>
            </a:r>
            <a:r>
              <a:rPr lang="en-US" sz="3600" dirty="0" err="1">
                <a:solidFill>
                  <a:schemeClr val="tx1">
                    <a:lumMod val="95000"/>
                    <a:lumOff val="5000"/>
                  </a:schemeClr>
                </a:solidFill>
              </a:rPr>
              <a:t>nghe</a:t>
            </a:r>
            <a:r>
              <a:rPr lang="en-US" sz="3600" dirty="0">
                <a:solidFill>
                  <a:schemeClr val="tx1">
                    <a:lumMod val="95000"/>
                    <a:lumOff val="5000"/>
                  </a:schemeClr>
                </a:solidFill>
              </a:rPr>
              <a:t>).</a:t>
            </a:r>
          </a:p>
          <a:p>
            <a:pPr marL="571500" indent="-571500" algn="just">
              <a:buFont typeface="Wingdings" panose="05000000000000000000" pitchFamily="2" charset="2"/>
              <a:buChar char="§"/>
            </a:pPr>
            <a:r>
              <a:rPr lang="en-US" sz="3600" dirty="0" err="1">
                <a:solidFill>
                  <a:schemeClr val="tx1">
                    <a:lumMod val="95000"/>
                    <a:lumOff val="5000"/>
                  </a:schemeClr>
                </a:solidFill>
              </a:rPr>
              <a:t>Nêu</a:t>
            </a:r>
            <a:r>
              <a:rPr lang="en-US" sz="3600" dirty="0">
                <a:solidFill>
                  <a:schemeClr val="tx1">
                    <a:lumMod val="95000"/>
                    <a:lumOff val="5000"/>
                  </a:schemeClr>
                </a:solidFill>
              </a:rPr>
              <a:t> ý </a:t>
            </a:r>
            <a:r>
              <a:rPr lang="en-US" sz="3600" dirty="0" err="1">
                <a:solidFill>
                  <a:schemeClr val="tx1">
                    <a:lumMod val="95000"/>
                    <a:lumOff val="5000"/>
                  </a:schemeClr>
                </a:solidFill>
              </a:rPr>
              <a:t>kiến</a:t>
            </a:r>
            <a:r>
              <a:rPr lang="en-US" sz="3600" dirty="0">
                <a:solidFill>
                  <a:schemeClr val="tx1">
                    <a:lumMod val="95000"/>
                    <a:lumOff val="5000"/>
                  </a:schemeClr>
                </a:solidFill>
              </a:rPr>
              <a:t> </a:t>
            </a:r>
            <a:r>
              <a:rPr lang="en-US" sz="3600" dirty="0" err="1">
                <a:solidFill>
                  <a:schemeClr val="tx1">
                    <a:lumMod val="95000"/>
                    <a:lumOff val="5000"/>
                  </a:schemeClr>
                </a:solidFill>
              </a:rPr>
              <a:t>khái</a:t>
            </a:r>
            <a:r>
              <a:rPr lang="en-US" sz="3600" dirty="0">
                <a:solidFill>
                  <a:schemeClr val="tx1">
                    <a:lumMod val="95000"/>
                    <a:lumOff val="5000"/>
                  </a:schemeClr>
                </a:solidFill>
              </a:rPr>
              <a:t> </a:t>
            </a:r>
            <a:r>
              <a:rPr lang="en-US" sz="3600" dirty="0" err="1">
                <a:solidFill>
                  <a:schemeClr val="tx1">
                    <a:lumMod val="95000"/>
                    <a:lumOff val="5000"/>
                  </a:schemeClr>
                </a:solidFill>
              </a:rPr>
              <a:t>quát</a:t>
            </a:r>
            <a:r>
              <a:rPr lang="en-US" sz="3600" dirty="0">
                <a:solidFill>
                  <a:schemeClr val="tx1">
                    <a:lumMod val="95000"/>
                    <a:lumOff val="5000"/>
                  </a:schemeClr>
                </a:solidFill>
              </a:rPr>
              <a:t> </a:t>
            </a:r>
            <a:r>
              <a:rPr lang="en-US" sz="3600" dirty="0" err="1">
                <a:solidFill>
                  <a:schemeClr val="tx1">
                    <a:lumMod val="95000"/>
                    <a:lumOff val="5000"/>
                  </a:schemeClr>
                </a:solidFill>
              </a:rPr>
              <a:t>về</a:t>
            </a:r>
            <a:r>
              <a:rPr lang="en-US" sz="3600" dirty="0">
                <a:solidFill>
                  <a:schemeClr val="tx1">
                    <a:lumMod val="95000"/>
                    <a:lumOff val="5000"/>
                  </a:schemeClr>
                </a:solidFill>
              </a:rPr>
              <a:t> </a:t>
            </a:r>
            <a:r>
              <a:rPr lang="en-US" sz="3600" dirty="0" err="1">
                <a:solidFill>
                  <a:schemeClr val="tx1">
                    <a:lumMod val="95000"/>
                    <a:lumOff val="5000"/>
                  </a:schemeClr>
                </a:solidFill>
              </a:rPr>
              <a:t>nhân</a:t>
            </a:r>
            <a:r>
              <a:rPr lang="en-US" sz="3600" dirty="0">
                <a:solidFill>
                  <a:schemeClr val="tx1">
                    <a:lumMod val="95000"/>
                    <a:lumOff val="5000"/>
                  </a:schemeClr>
                </a:solidFill>
              </a:rPr>
              <a:t> </a:t>
            </a:r>
            <a:r>
              <a:rPr lang="en-US" sz="3600" dirty="0" err="1">
                <a:solidFill>
                  <a:schemeClr val="tx1">
                    <a:lumMod val="95000"/>
                    <a:lumOff val="5000"/>
                  </a:schemeClr>
                </a:solidFill>
              </a:rPr>
              <a:t>vật</a:t>
            </a:r>
            <a:endParaRPr lang="en-US" sz="3600" dirty="0">
              <a:solidFill>
                <a:schemeClr val="tx1">
                  <a:lumMod val="95000"/>
                  <a:lumOff val="5000"/>
                </a:schemeClr>
              </a:solidFill>
            </a:endParaRPr>
          </a:p>
        </p:txBody>
      </p:sp>
      <p:sp>
        <p:nvSpPr>
          <p:cNvPr id="43" name="Rounded Rectangle 42"/>
          <p:cNvSpPr/>
          <p:nvPr/>
        </p:nvSpPr>
        <p:spPr>
          <a:xfrm>
            <a:off x="3837619" y="8808603"/>
            <a:ext cx="13994323" cy="907752"/>
          </a:xfrm>
          <a:prstGeom prst="roundRect">
            <a:avLst>
              <a:gd name="adj" fmla="val 5115"/>
            </a:avLst>
          </a:prstGeom>
          <a:solidFill>
            <a:schemeClr val="accent5">
              <a:lumMod val="20000"/>
              <a:lumOff val="80000"/>
            </a:schemeClr>
          </a:solidFill>
          <a:ln w="28575">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tx1">
                    <a:lumMod val="95000"/>
                    <a:lumOff val="5000"/>
                  </a:schemeClr>
                </a:solidFill>
              </a:rPr>
              <a:t>Đánh</a:t>
            </a:r>
            <a:r>
              <a:rPr lang="en-US" sz="3600" dirty="0">
                <a:solidFill>
                  <a:schemeClr val="tx1">
                    <a:lumMod val="95000"/>
                    <a:lumOff val="5000"/>
                  </a:schemeClr>
                </a:solidFill>
              </a:rPr>
              <a:t> </a:t>
            </a:r>
            <a:r>
              <a:rPr lang="en-US" sz="3600" dirty="0" err="1">
                <a:solidFill>
                  <a:schemeClr val="tx1">
                    <a:lumMod val="95000"/>
                    <a:lumOff val="5000"/>
                  </a:schemeClr>
                </a:solidFill>
              </a:rPr>
              <a:t>giá</a:t>
            </a:r>
            <a:r>
              <a:rPr lang="en-US" sz="3600" dirty="0">
                <a:solidFill>
                  <a:schemeClr val="tx1">
                    <a:lumMod val="95000"/>
                    <a:lumOff val="5000"/>
                  </a:schemeClr>
                </a:solidFill>
              </a:rPr>
              <a:t> </a:t>
            </a:r>
            <a:r>
              <a:rPr lang="en-US" sz="3600" dirty="0" err="1">
                <a:solidFill>
                  <a:schemeClr val="tx1">
                    <a:lumMod val="95000"/>
                    <a:lumOff val="5000"/>
                  </a:schemeClr>
                </a:solidFill>
              </a:rPr>
              <a:t>về</a:t>
            </a:r>
            <a:r>
              <a:rPr lang="en-US" sz="3600" dirty="0">
                <a:solidFill>
                  <a:schemeClr val="tx1">
                    <a:lumMod val="95000"/>
                    <a:lumOff val="5000"/>
                  </a:schemeClr>
                </a:solidFill>
              </a:rPr>
              <a:t> </a:t>
            </a:r>
            <a:r>
              <a:rPr lang="en-US" sz="3600" dirty="0" err="1">
                <a:solidFill>
                  <a:schemeClr val="tx1">
                    <a:lumMod val="95000"/>
                    <a:lumOff val="5000"/>
                  </a:schemeClr>
                </a:solidFill>
              </a:rPr>
              <a:t>nhân</a:t>
            </a:r>
            <a:r>
              <a:rPr lang="en-US" sz="3600" dirty="0">
                <a:solidFill>
                  <a:schemeClr val="tx1">
                    <a:lumMod val="95000"/>
                    <a:lumOff val="5000"/>
                  </a:schemeClr>
                </a:solidFill>
              </a:rPr>
              <a:t> </a:t>
            </a:r>
            <a:r>
              <a:rPr lang="en-US" sz="3600" dirty="0" err="1">
                <a:solidFill>
                  <a:schemeClr val="tx1">
                    <a:lumMod val="95000"/>
                    <a:lumOff val="5000"/>
                  </a:schemeClr>
                </a:solidFill>
              </a:rPr>
              <a:t>vật</a:t>
            </a:r>
            <a:r>
              <a:rPr lang="en-US" sz="3600" dirty="0">
                <a:solidFill>
                  <a:schemeClr val="tx1">
                    <a:lumMod val="95000"/>
                    <a:lumOff val="5000"/>
                  </a:schemeClr>
                </a:solidFill>
              </a:rPr>
              <a:t> </a:t>
            </a:r>
            <a:r>
              <a:rPr lang="en-US" sz="3600" dirty="0" err="1">
                <a:solidFill>
                  <a:schemeClr val="tx1">
                    <a:lumMod val="95000"/>
                    <a:lumOff val="5000"/>
                  </a:schemeClr>
                </a:solidFill>
              </a:rPr>
              <a:t>và</a:t>
            </a:r>
            <a:r>
              <a:rPr lang="en-US" sz="3600" dirty="0">
                <a:solidFill>
                  <a:schemeClr val="tx1">
                    <a:lumMod val="95000"/>
                    <a:lumOff val="5000"/>
                  </a:schemeClr>
                </a:solidFill>
              </a:rPr>
              <a:t> </a:t>
            </a:r>
            <a:r>
              <a:rPr lang="en-US" sz="3600" dirty="0" err="1">
                <a:solidFill>
                  <a:schemeClr val="tx1">
                    <a:lumMod val="95000"/>
                    <a:lumOff val="5000"/>
                  </a:schemeClr>
                </a:solidFill>
              </a:rPr>
              <a:t>khẳng</a:t>
            </a:r>
            <a:r>
              <a:rPr lang="en-US" sz="3600" dirty="0">
                <a:solidFill>
                  <a:schemeClr val="tx1">
                    <a:lumMod val="95000"/>
                    <a:lumOff val="5000"/>
                  </a:schemeClr>
                </a:solidFill>
              </a:rPr>
              <a:t> </a:t>
            </a:r>
            <a:r>
              <a:rPr lang="en-US" sz="3600" dirty="0" err="1">
                <a:solidFill>
                  <a:schemeClr val="tx1">
                    <a:lumMod val="95000"/>
                    <a:lumOff val="5000"/>
                  </a:schemeClr>
                </a:solidFill>
              </a:rPr>
              <a:t>định</a:t>
            </a:r>
            <a:r>
              <a:rPr lang="en-US" sz="3600" dirty="0">
                <a:solidFill>
                  <a:schemeClr val="tx1">
                    <a:lumMod val="95000"/>
                    <a:lumOff val="5000"/>
                  </a:schemeClr>
                </a:solidFill>
              </a:rPr>
              <a:t> </a:t>
            </a:r>
            <a:r>
              <a:rPr lang="en-US" sz="3600" dirty="0" err="1">
                <a:solidFill>
                  <a:schemeClr val="tx1">
                    <a:lumMod val="95000"/>
                    <a:lumOff val="5000"/>
                  </a:schemeClr>
                </a:solidFill>
              </a:rPr>
              <a:t>lại</a:t>
            </a:r>
            <a:r>
              <a:rPr lang="en-US" sz="3600" dirty="0">
                <a:solidFill>
                  <a:schemeClr val="tx1">
                    <a:lumMod val="95000"/>
                    <a:lumOff val="5000"/>
                  </a:schemeClr>
                </a:solidFill>
              </a:rPr>
              <a:t> </a:t>
            </a:r>
            <a:r>
              <a:rPr lang="en-US" sz="3600" dirty="0" err="1">
                <a:solidFill>
                  <a:schemeClr val="tx1">
                    <a:lumMod val="95000"/>
                    <a:lumOff val="5000"/>
                  </a:schemeClr>
                </a:solidFill>
              </a:rPr>
              <a:t>tình</a:t>
            </a:r>
            <a:r>
              <a:rPr lang="en-US" sz="3600" dirty="0">
                <a:solidFill>
                  <a:schemeClr val="tx1">
                    <a:lumMod val="95000"/>
                    <a:lumOff val="5000"/>
                  </a:schemeClr>
                </a:solidFill>
              </a:rPr>
              <a:t> </a:t>
            </a:r>
            <a:r>
              <a:rPr lang="en-US" sz="3600" dirty="0" err="1">
                <a:solidFill>
                  <a:schemeClr val="tx1">
                    <a:lumMod val="95000"/>
                    <a:lumOff val="5000"/>
                  </a:schemeClr>
                </a:solidFill>
              </a:rPr>
              <a:t>cảm</a:t>
            </a:r>
            <a:r>
              <a:rPr lang="en-US" sz="3600" dirty="0">
                <a:solidFill>
                  <a:schemeClr val="tx1">
                    <a:lumMod val="95000"/>
                    <a:lumOff val="5000"/>
                  </a:schemeClr>
                </a:solidFill>
              </a:rPr>
              <a:t>, </a:t>
            </a:r>
            <a:r>
              <a:rPr lang="en-US" sz="3600" dirty="0" err="1">
                <a:solidFill>
                  <a:schemeClr val="tx1">
                    <a:lumMod val="95000"/>
                    <a:lumOff val="5000"/>
                  </a:schemeClr>
                </a:solidFill>
              </a:rPr>
              <a:t>cảm</a:t>
            </a:r>
            <a:r>
              <a:rPr lang="en-US" sz="3600" dirty="0">
                <a:solidFill>
                  <a:schemeClr val="tx1">
                    <a:lumMod val="95000"/>
                    <a:lumOff val="5000"/>
                  </a:schemeClr>
                </a:solidFill>
              </a:rPr>
              <a:t> </a:t>
            </a:r>
            <a:r>
              <a:rPr lang="en-US" sz="3600" dirty="0" err="1">
                <a:solidFill>
                  <a:schemeClr val="tx1">
                    <a:lumMod val="95000"/>
                    <a:lumOff val="5000"/>
                  </a:schemeClr>
                </a:solidFill>
              </a:rPr>
              <a:t>xúc</a:t>
            </a:r>
            <a:r>
              <a:rPr lang="en-US" sz="3600" dirty="0">
                <a:solidFill>
                  <a:schemeClr val="tx1">
                    <a:lumMod val="95000"/>
                    <a:lumOff val="5000"/>
                  </a:schemeClr>
                </a:solidFill>
              </a:rPr>
              <a:t> </a:t>
            </a:r>
            <a:r>
              <a:rPr lang="en-US" sz="3600" dirty="0" err="1">
                <a:solidFill>
                  <a:schemeClr val="tx1">
                    <a:lumMod val="95000"/>
                    <a:lumOff val="5000"/>
                  </a:schemeClr>
                </a:solidFill>
              </a:rPr>
              <a:t>của</a:t>
            </a:r>
            <a:r>
              <a:rPr lang="en-US" sz="3600" dirty="0">
                <a:solidFill>
                  <a:schemeClr val="tx1">
                    <a:lumMod val="95000"/>
                    <a:lumOff val="5000"/>
                  </a:schemeClr>
                </a:solidFill>
              </a:rPr>
              <a:t> </a:t>
            </a:r>
            <a:r>
              <a:rPr lang="en-US" sz="3600" dirty="0" err="1">
                <a:solidFill>
                  <a:schemeClr val="tx1">
                    <a:lumMod val="95000"/>
                    <a:lumOff val="5000"/>
                  </a:schemeClr>
                </a:solidFill>
              </a:rPr>
              <a:t>em</a:t>
            </a:r>
            <a:r>
              <a:rPr lang="en-US" sz="3600" dirty="0">
                <a:solidFill>
                  <a:schemeClr val="tx1">
                    <a:lumMod val="95000"/>
                    <a:lumOff val="5000"/>
                  </a:schemeClr>
                </a:solidFill>
              </a:rPr>
              <a:t>.</a:t>
            </a:r>
          </a:p>
        </p:txBody>
      </p:sp>
      <p:sp>
        <p:nvSpPr>
          <p:cNvPr id="47" name="Rounded Rectangle 46"/>
          <p:cNvSpPr/>
          <p:nvPr/>
        </p:nvSpPr>
        <p:spPr>
          <a:xfrm>
            <a:off x="3814173" y="3708870"/>
            <a:ext cx="14072369" cy="4872858"/>
          </a:xfrm>
          <a:prstGeom prst="roundRect">
            <a:avLst>
              <a:gd name="adj" fmla="val 1752"/>
            </a:avLst>
          </a:prstGeom>
          <a:solidFill>
            <a:schemeClr val="accent4">
              <a:lumMod val="20000"/>
              <a:lumOff val="80000"/>
            </a:schemeClr>
          </a:solidFill>
          <a:ln w="28575">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Nêu</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những</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điều</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em</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ấn</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tượng</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về</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nhân</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vật</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lang="en-US" sz="3600" i="1" dirty="0">
                <a:solidFill>
                  <a:prstClr val="black">
                    <a:lumMod val="95000"/>
                    <a:lumOff val="5000"/>
                  </a:prstClr>
                </a:solidFill>
                <a:latin typeface="Calibri"/>
              </a:rPr>
              <a:t>(</a:t>
            </a:r>
            <a:r>
              <a:rPr lang="en-US" sz="3600" i="1" dirty="0" err="1">
                <a:solidFill>
                  <a:prstClr val="black">
                    <a:lumMod val="95000"/>
                    <a:lumOff val="5000"/>
                  </a:prstClr>
                </a:solidFill>
                <a:latin typeface="Calibri"/>
              </a:rPr>
              <a:t>ví</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dụ</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sự</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kiên</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nhẫn</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sáng</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tạo</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của</a:t>
            </a:r>
            <a:r>
              <a:rPr lang="en-US" sz="3600" i="1" dirty="0">
                <a:solidFill>
                  <a:prstClr val="black">
                    <a:lumMod val="95000"/>
                    <a:lumOff val="5000"/>
                  </a:prstClr>
                </a:solidFill>
                <a:latin typeface="Calibri"/>
              </a:rPr>
              <a:t> Ma-</a:t>
            </a:r>
            <a:r>
              <a:rPr lang="en-US" sz="3600" i="1" dirty="0" err="1">
                <a:solidFill>
                  <a:prstClr val="black">
                    <a:lumMod val="95000"/>
                    <a:lumOff val="5000"/>
                  </a:prstClr>
                </a:solidFill>
                <a:latin typeface="Calibri"/>
              </a:rPr>
              <a:t>ri</a:t>
            </a:r>
            <a:r>
              <a:rPr lang="en-US" sz="3600" i="1" dirty="0">
                <a:solidFill>
                  <a:prstClr val="black">
                    <a:lumMod val="95000"/>
                    <a:lumOff val="5000"/>
                  </a:prstClr>
                </a:solidFill>
                <a:latin typeface="Calibri"/>
              </a:rPr>
              <a:t>-a; </a:t>
            </a:r>
            <a:r>
              <a:rPr lang="en-US" sz="3600" i="1" dirty="0" err="1">
                <a:solidFill>
                  <a:prstClr val="black">
                    <a:lumMod val="95000"/>
                    <a:lumOff val="5000"/>
                  </a:prstClr>
                </a:solidFill>
                <a:latin typeface="Calibri"/>
              </a:rPr>
              <a:t>lòng</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vị</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tha</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nhân</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hậu</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của</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người</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nhạc</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sĩ</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đức</a:t>
            </a:r>
            <a:r>
              <a:rPr lang="en-US" sz="3600" i="1" dirty="0">
                <a:solidFill>
                  <a:prstClr val="black">
                    <a:lumMod val="95000"/>
                    <a:lumOff val="5000"/>
                  </a:prstClr>
                </a:solidFill>
                <a:latin typeface="Calibri"/>
              </a:rPr>
              <a:t> hi </a:t>
            </a:r>
            <a:r>
              <a:rPr lang="en-US" sz="3600" i="1" dirty="0" err="1">
                <a:solidFill>
                  <a:prstClr val="black">
                    <a:lumMod val="95000"/>
                    <a:lumOff val="5000"/>
                  </a:prstClr>
                </a:solidFill>
                <a:latin typeface="Calibri"/>
              </a:rPr>
              <a:t>sinh</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và</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tình</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yêu</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thương</a:t>
            </a:r>
            <a:r>
              <a:rPr lang="en-US" sz="3600" i="1" dirty="0">
                <a:solidFill>
                  <a:prstClr val="black">
                    <a:lumMod val="95000"/>
                    <a:lumOff val="5000"/>
                  </a:prstClr>
                </a:solidFill>
                <a:latin typeface="Calibri"/>
              </a:rPr>
              <a:t> con </a:t>
            </a:r>
            <a:r>
              <a:rPr lang="en-US" sz="3600" i="1" dirty="0" err="1">
                <a:solidFill>
                  <a:prstClr val="black">
                    <a:lumMod val="95000"/>
                    <a:lumOff val="5000"/>
                  </a:prstClr>
                </a:solidFill>
                <a:latin typeface="Calibri"/>
              </a:rPr>
              <a:t>cháu</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của</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người</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bà</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vẻ</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ngây</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thơ</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háo</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hức</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trước</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cuộc</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sống</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mới</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của</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chú</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gà</a:t>
            </a:r>
            <a:r>
              <a:rPr lang="en-US" sz="3600" i="1" dirty="0">
                <a:solidFill>
                  <a:prstClr val="black">
                    <a:lumMod val="95000"/>
                    <a:lumOff val="5000"/>
                  </a:prstClr>
                </a:solidFill>
                <a:latin typeface="Calibri"/>
              </a:rPr>
              <a:t> con;…).</a:t>
            </a:r>
            <a:endParaRPr kumimoji="0" lang="en-US" sz="3600" b="1" i="1" u="none" strike="noStrike" kern="1200" cap="none" spc="0" normalizeH="0" baseline="0" noProof="0" dirty="0">
              <a:ln>
                <a:noFill/>
              </a:ln>
              <a:solidFill>
                <a:prstClr val="black">
                  <a:lumMod val="95000"/>
                  <a:lumOff val="5000"/>
                </a:prstClr>
              </a:solidFill>
              <a:effectLst/>
              <a:uLnTx/>
              <a:uFillTx/>
              <a:latin typeface="Calibri"/>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Nêu</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rõ</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tình</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cảm</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cảm</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xúc</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của</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em</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về</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nhân</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vật</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u="none" strike="noStrike" kern="1200" cap="none" spc="0" normalizeH="0" baseline="0" noProof="0" dirty="0" err="1">
                <a:ln>
                  <a:noFill/>
                </a:ln>
                <a:solidFill>
                  <a:prstClr val="black">
                    <a:lumMod val="95000"/>
                    <a:lumOff val="5000"/>
                  </a:prstClr>
                </a:solidFill>
                <a:effectLst/>
                <a:uLnTx/>
                <a:uFillTx/>
                <a:latin typeface="Calibri"/>
              </a:rPr>
              <a:t>thích</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thú</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yêu</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quý</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trân</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trọng</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ngưỡng</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mộ</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cản</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phục</a:t>
            </a:r>
            <a:r>
              <a:rPr kumimoji="0" lang="en-US" sz="3600" u="none" strike="noStrike" kern="1200" cap="none" spc="0" normalizeH="0" noProof="0" dirty="0">
                <a:ln>
                  <a:noFill/>
                </a:ln>
                <a:solidFill>
                  <a:prstClr val="black">
                    <a:lumMod val="95000"/>
                    <a:lumOff val="5000"/>
                  </a:prstClr>
                </a:solidFill>
                <a:effectLst/>
                <a:uLnTx/>
                <a:uFillTx/>
                <a:latin typeface="Calibri"/>
              </a:rPr>
              <a:t>,…</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3600" b="1" i="1" noProof="0" dirty="0" err="1">
                <a:solidFill>
                  <a:prstClr val="black">
                    <a:lumMod val="95000"/>
                    <a:lumOff val="5000"/>
                  </a:prstClr>
                </a:solidFill>
                <a:latin typeface="Calibri"/>
              </a:rPr>
              <a:t>Thể</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hiện</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tình</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cảm</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đối</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với</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nhân</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vật</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bằng</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một</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số</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cách</a:t>
            </a:r>
            <a:r>
              <a:rPr lang="en-US" sz="3600" b="1" i="1" dirty="0">
                <a:solidFill>
                  <a:prstClr val="black">
                    <a:lumMod val="95000"/>
                    <a:lumOff val="5000"/>
                  </a:prstClr>
                </a:solidFill>
                <a:latin typeface="Calibri"/>
              </a:rPr>
              <a:t>: </a:t>
            </a:r>
            <a:r>
              <a:rPr lang="en-US" sz="3600" dirty="0" err="1">
                <a:solidFill>
                  <a:prstClr val="black">
                    <a:lumMod val="95000"/>
                    <a:lumOff val="5000"/>
                  </a:prstClr>
                </a:solidFill>
                <a:latin typeface="Calibri"/>
              </a:rPr>
              <a:t>đọc</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bài</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thơ</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câu</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chuyện</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nhiều</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lần</a:t>
            </a:r>
            <a:r>
              <a:rPr lang="en-US" sz="3600" dirty="0">
                <a:solidFill>
                  <a:prstClr val="black">
                    <a:lumMod val="95000"/>
                    <a:lumOff val="5000"/>
                  </a:prstClr>
                </a:solidFill>
                <a:latin typeface="Calibri"/>
              </a:rPr>
              <a:t>; chia </a:t>
            </a:r>
            <a:r>
              <a:rPr lang="en-US" sz="3600" dirty="0" err="1">
                <a:solidFill>
                  <a:prstClr val="black">
                    <a:lumMod val="95000"/>
                    <a:lumOff val="5000"/>
                  </a:prstClr>
                </a:solidFill>
                <a:latin typeface="Calibri"/>
              </a:rPr>
              <a:t>sẻ</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suy</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nghĩ</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cảm</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xúc</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của</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mình</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với</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người</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thân</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về</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nhân</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vật</a:t>
            </a:r>
            <a:r>
              <a:rPr lang="en-US" sz="3600" dirty="0">
                <a:solidFill>
                  <a:prstClr val="black">
                    <a:lumMod val="95000"/>
                    <a:lumOff val="5000"/>
                  </a:prstClr>
                </a:solidFill>
                <a:latin typeface="Calibri"/>
              </a:rPr>
              <a:t>;…</a:t>
            </a:r>
            <a:endParaRPr kumimoji="0" lang="en-US" sz="3600" b="1" i="1" u="none" strike="noStrike" kern="1200" cap="none" spc="0" normalizeH="0" baseline="0" noProof="0" dirty="0">
              <a:ln>
                <a:noFill/>
              </a:ln>
              <a:solidFill>
                <a:prstClr val="black">
                  <a:lumMod val="95000"/>
                  <a:lumOff val="5000"/>
                </a:prstClr>
              </a:solidFill>
              <a:effectLst/>
              <a:uLnTx/>
              <a:uFillTx/>
              <a:latin typeface="Calibri"/>
            </a:endParaRPr>
          </a:p>
        </p:txBody>
      </p:sp>
      <p:sp>
        <p:nvSpPr>
          <p:cNvPr id="45" name="Rounded Rectangle 44"/>
          <p:cNvSpPr/>
          <p:nvPr/>
        </p:nvSpPr>
        <p:spPr>
          <a:xfrm>
            <a:off x="755347" y="2056933"/>
            <a:ext cx="2885860" cy="1061011"/>
          </a:xfrm>
          <a:prstGeom prst="roundRect">
            <a:avLst>
              <a:gd name="adj" fmla="val 7715"/>
            </a:avLst>
          </a:prstGeom>
          <a:solidFill>
            <a:schemeClr val="accent6">
              <a:lumMod val="60000"/>
              <a:lumOff val="40000"/>
            </a:schemeClr>
          </a:solidFill>
          <a:ln w="571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Mở</a:t>
            </a:r>
            <a:r>
              <a:rPr kumimoji="0" lang="en-US" sz="6600" b="0" i="0" u="none" strike="noStrike" kern="1200" cap="none" spc="0" normalizeH="0" baseline="0" noProof="0" dirty="0">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đầu</a:t>
            </a:r>
            <a:endParaRPr kumimoji="0" lang="en-US" sz="6600" b="0" i="0" u="none" strike="noStrike" kern="1200" cap="none" spc="0" normalizeH="0" baseline="0" noProof="0" dirty="0">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endParaRPr>
          </a:p>
        </p:txBody>
      </p:sp>
      <p:sp>
        <p:nvSpPr>
          <p:cNvPr id="19" name="Rounded Rectangle 18"/>
          <p:cNvSpPr/>
          <p:nvPr/>
        </p:nvSpPr>
        <p:spPr>
          <a:xfrm>
            <a:off x="755345" y="8723015"/>
            <a:ext cx="2885861" cy="974228"/>
          </a:xfrm>
          <a:prstGeom prst="roundRect">
            <a:avLst>
              <a:gd name="adj" fmla="val 7715"/>
            </a:avLst>
          </a:prstGeom>
          <a:solidFill>
            <a:srgbClr val="0070C0"/>
          </a:solidFill>
          <a:ln w="57150">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rPr>
              <a:t>Kết</a:t>
            </a:r>
            <a:r>
              <a:rPr kumimoji="0" lang="en-US" sz="6600" b="0" i="0" u="none" strike="noStrike" kern="1200" cap="none" spc="0" normalizeH="0" noProof="0" dirty="0">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rPr>
              <a:t> </a:t>
            </a:r>
            <a:r>
              <a:rPr kumimoji="0" lang="en-US" sz="6600" b="0" i="0" u="none" strike="noStrike" kern="1200" cap="none" spc="0" normalizeH="0" noProof="0" dirty="0" err="1">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rPr>
              <a:t>thúc</a:t>
            </a:r>
            <a:endParaRPr kumimoji="0" lang="en-US" sz="6600" b="0" i="0" u="none" strike="noStrike" kern="1200" cap="none" spc="0" normalizeH="0" baseline="0" noProof="0" dirty="0">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endParaRPr>
          </a:p>
        </p:txBody>
      </p:sp>
      <p:sp>
        <p:nvSpPr>
          <p:cNvPr id="21" name="Rounded Rectangle 20"/>
          <p:cNvSpPr/>
          <p:nvPr/>
        </p:nvSpPr>
        <p:spPr>
          <a:xfrm>
            <a:off x="755346" y="5123576"/>
            <a:ext cx="2868275" cy="1061011"/>
          </a:xfrm>
          <a:prstGeom prst="roundRect">
            <a:avLst>
              <a:gd name="adj" fmla="val 5579"/>
            </a:avLst>
          </a:prstGeom>
          <a:solidFill>
            <a:schemeClr val="accent4">
              <a:lumMod val="60000"/>
              <a:lumOff val="40000"/>
            </a:schemeClr>
          </a:solidFill>
          <a:ln w="57150">
            <a:solidFill>
              <a:schemeClr val="accent4">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solidFill>
                    <a:schemeClr val="tx1"/>
                  </a:solidFill>
                </a:ln>
                <a:solidFill>
                  <a:schemeClr val="bg1"/>
                </a:solidFill>
                <a:effectLst/>
                <a:uLnTx/>
                <a:uFillTx/>
                <a:latin typeface="SVN-Apple" panose="02040603050506020204" pitchFamily="18" charset="0"/>
              </a:rPr>
              <a:t>Triển</a:t>
            </a:r>
            <a:r>
              <a:rPr kumimoji="0" lang="en-US" sz="6600" b="0" i="0" u="none" strike="noStrike" kern="1200" cap="none" spc="0" normalizeH="0" baseline="0" noProof="0" dirty="0">
                <a:ln>
                  <a:solidFill>
                    <a:schemeClr val="tx1"/>
                  </a:solidFill>
                </a:ln>
                <a:solidFill>
                  <a:schemeClr val="bg1"/>
                </a:solidFill>
                <a:effectLst/>
                <a:uLnTx/>
                <a:uFillTx/>
                <a:latin typeface="SVN-Apple" panose="02040603050506020204" pitchFamily="18" charset="0"/>
              </a:rPr>
              <a:t> </a:t>
            </a:r>
            <a:r>
              <a:rPr kumimoji="0" lang="en-US" sz="6600" b="0" i="0" u="none" strike="noStrike" kern="1200" cap="none" spc="0" normalizeH="0" baseline="0" noProof="0" dirty="0" err="1">
                <a:ln>
                  <a:solidFill>
                    <a:schemeClr val="tx1"/>
                  </a:solidFill>
                </a:ln>
                <a:solidFill>
                  <a:schemeClr val="bg1"/>
                </a:solidFill>
                <a:effectLst/>
                <a:uLnTx/>
                <a:uFillTx/>
                <a:latin typeface="SVN-Apple" panose="02040603050506020204" pitchFamily="18" charset="0"/>
              </a:rPr>
              <a:t>khai</a:t>
            </a:r>
            <a:endParaRPr kumimoji="0" lang="en-US" sz="6600" b="0" i="0" u="none" strike="noStrike" kern="1200" cap="none" spc="0" normalizeH="0" baseline="0" noProof="0" dirty="0">
              <a:ln>
                <a:solidFill>
                  <a:schemeClr val="tx1"/>
                </a:solidFill>
              </a:ln>
              <a:solidFill>
                <a:schemeClr val="bg1"/>
              </a:solidFill>
              <a:effectLst/>
              <a:uLnTx/>
              <a:uFillTx/>
              <a:latin typeface="SVN-Apple" panose="02040603050506020204" pitchFamily="18" charset="0"/>
            </a:endParaRPr>
          </a:p>
        </p:txBody>
      </p:sp>
      <p:sp>
        <p:nvSpPr>
          <p:cNvPr id="39" name="Rounded Rectangle 38"/>
          <p:cNvSpPr/>
          <p:nvPr/>
        </p:nvSpPr>
        <p:spPr>
          <a:xfrm>
            <a:off x="821617" y="2062295"/>
            <a:ext cx="2885860" cy="1061011"/>
          </a:xfrm>
          <a:prstGeom prst="roundRect">
            <a:avLst>
              <a:gd name="adj" fmla="val 7715"/>
            </a:avLst>
          </a:prstGeom>
          <a:solidFill>
            <a:schemeClr val="accent6">
              <a:lumMod val="60000"/>
              <a:lumOff val="40000"/>
            </a:schemeClr>
          </a:solidFill>
          <a:ln w="571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Mở</a:t>
            </a:r>
            <a:r>
              <a:rPr kumimoji="0" lang="en-US" sz="6600" b="0" i="0" u="none" strike="noStrike" kern="1200" cap="none" spc="0" normalizeH="0" baseline="0" noProof="0" dirty="0">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đầu</a:t>
            </a:r>
            <a:endParaRPr kumimoji="0" lang="en-US" sz="6600" b="0" i="0" u="none" strike="noStrike" kern="1200" cap="none" spc="0" normalizeH="0" baseline="0" noProof="0" dirty="0">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endParaRPr>
          </a:p>
        </p:txBody>
      </p:sp>
      <p:sp>
        <p:nvSpPr>
          <p:cNvPr id="41" name="Rounded Rectangle 40"/>
          <p:cNvSpPr/>
          <p:nvPr/>
        </p:nvSpPr>
        <p:spPr>
          <a:xfrm>
            <a:off x="821615" y="8728377"/>
            <a:ext cx="2885861" cy="974228"/>
          </a:xfrm>
          <a:prstGeom prst="roundRect">
            <a:avLst>
              <a:gd name="adj" fmla="val 7715"/>
            </a:avLst>
          </a:prstGeom>
          <a:solidFill>
            <a:srgbClr val="0070C0"/>
          </a:solidFill>
          <a:ln w="57150">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rPr>
              <a:t>Kết</a:t>
            </a:r>
            <a:r>
              <a:rPr kumimoji="0" lang="en-US" sz="6600" b="0" i="0" u="none" strike="noStrike" kern="1200" cap="none" spc="0" normalizeH="0" noProof="0" dirty="0">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rPr>
              <a:t> </a:t>
            </a:r>
            <a:r>
              <a:rPr kumimoji="0" lang="en-US" sz="6600" b="0" i="0" u="none" strike="noStrike" kern="1200" cap="none" spc="0" normalizeH="0" noProof="0" dirty="0" err="1">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rPr>
              <a:t>thúc</a:t>
            </a:r>
            <a:endParaRPr kumimoji="0" lang="en-US" sz="6600" b="0" i="0" u="none" strike="noStrike" kern="1200" cap="none" spc="0" normalizeH="0" baseline="0" noProof="0" dirty="0">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endParaRPr>
          </a:p>
        </p:txBody>
      </p:sp>
      <p:sp>
        <p:nvSpPr>
          <p:cNvPr id="44" name="Rounded Rectangle 43"/>
          <p:cNvSpPr/>
          <p:nvPr/>
        </p:nvSpPr>
        <p:spPr>
          <a:xfrm>
            <a:off x="821616" y="5128938"/>
            <a:ext cx="2868275" cy="1061011"/>
          </a:xfrm>
          <a:prstGeom prst="roundRect">
            <a:avLst>
              <a:gd name="adj" fmla="val 5579"/>
            </a:avLst>
          </a:prstGeom>
          <a:solidFill>
            <a:schemeClr val="accent4">
              <a:lumMod val="60000"/>
              <a:lumOff val="40000"/>
            </a:schemeClr>
          </a:solidFill>
          <a:ln w="57150">
            <a:solidFill>
              <a:schemeClr val="accent4">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solidFill>
                    <a:schemeClr val="tx1"/>
                  </a:solidFill>
                </a:ln>
                <a:solidFill>
                  <a:schemeClr val="bg1"/>
                </a:solidFill>
                <a:effectLst/>
                <a:uLnTx/>
                <a:uFillTx/>
                <a:latin typeface="SVN-Apple" panose="02040603050506020204" pitchFamily="18" charset="0"/>
              </a:rPr>
              <a:t>Triển</a:t>
            </a:r>
            <a:r>
              <a:rPr kumimoji="0" lang="en-US" sz="6600" b="0" i="0" u="none" strike="noStrike" kern="1200" cap="none" spc="0" normalizeH="0" baseline="0" noProof="0" dirty="0">
                <a:ln>
                  <a:solidFill>
                    <a:schemeClr val="tx1"/>
                  </a:solidFill>
                </a:ln>
                <a:solidFill>
                  <a:schemeClr val="bg1"/>
                </a:solidFill>
                <a:effectLst/>
                <a:uLnTx/>
                <a:uFillTx/>
                <a:latin typeface="SVN-Apple" panose="02040603050506020204" pitchFamily="18" charset="0"/>
              </a:rPr>
              <a:t> </a:t>
            </a:r>
            <a:r>
              <a:rPr kumimoji="0" lang="en-US" sz="6600" b="0" i="0" u="none" strike="noStrike" kern="1200" cap="none" spc="0" normalizeH="0" baseline="0" noProof="0" dirty="0" err="1">
                <a:ln>
                  <a:solidFill>
                    <a:schemeClr val="tx1"/>
                  </a:solidFill>
                </a:ln>
                <a:solidFill>
                  <a:schemeClr val="bg1"/>
                </a:solidFill>
                <a:effectLst/>
                <a:uLnTx/>
                <a:uFillTx/>
                <a:latin typeface="SVN-Apple" panose="02040603050506020204" pitchFamily="18" charset="0"/>
              </a:rPr>
              <a:t>khai</a:t>
            </a:r>
            <a:endParaRPr kumimoji="0" lang="en-US" sz="6600" b="0" i="0" u="none" strike="noStrike" kern="1200" cap="none" spc="0" normalizeH="0" baseline="0" noProof="0" dirty="0">
              <a:ln>
                <a:solidFill>
                  <a:schemeClr val="tx1"/>
                </a:solidFill>
              </a:ln>
              <a:solidFill>
                <a:schemeClr val="bg1"/>
              </a:solidFill>
              <a:effectLst/>
              <a:uLnTx/>
              <a:uFillTx/>
              <a:latin typeface="SVN-Apple" panose="02040603050506020204" pitchFamily="18" charset="0"/>
            </a:endParaRPr>
          </a:p>
        </p:txBody>
      </p:sp>
    </p:spTree>
    <p:extLst>
      <p:ext uri="{BB962C8B-B14F-4D97-AF65-F5344CB8AC3E}">
        <p14:creationId xmlns:p14="http://schemas.microsoft.com/office/powerpoint/2010/main" val="1621516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randombar(horizontal)">
                                      <p:cBhvr>
                                        <p:cTn id="16" dur="500"/>
                                        <p:tgtEl>
                                          <p:spTgt spid="4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horizontal)">
                                      <p:cBhvr>
                                        <p:cTn id="25" dur="500"/>
                                        <p:tgtEl>
                                          <p:spTgt spid="28"/>
                                        </p:tgtEl>
                                      </p:cBhvr>
                                    </p:animEffect>
                                  </p:childTnLst>
                                </p:cTn>
                              </p:par>
                              <p:par>
                                <p:cTn id="26" presetID="14" presetClass="entr" presetSubtype="1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randombar(horizontal)">
                                      <p:cBhvr>
                                        <p:cTn id="28" dur="500"/>
                                        <p:tgtEl>
                                          <p:spTgt spid="30"/>
                                        </p:tgtEl>
                                      </p:cBhvr>
                                    </p:animEffect>
                                  </p:childTnLst>
                                </p:cTn>
                              </p:par>
                              <p:par>
                                <p:cTn id="29" presetID="14" presetClass="entr" presetSubtype="1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randombar(horizontal)">
                                      <p:cBhvr>
                                        <p:cTn id="34" dur="500"/>
                                        <p:tgtEl>
                                          <p:spTgt spid="4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randombar(horizontal)">
                                      <p:cBhvr>
                                        <p:cTn id="40" dur="500"/>
                                        <p:tgtEl>
                                          <p:spTgt spid="47"/>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randombar(horizontal)">
                                      <p:cBhvr>
                                        <p:cTn id="43" dur="500"/>
                                        <p:tgtEl>
                                          <p:spTgt spid="45"/>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randombar(horizontal)">
                                      <p:cBhvr>
                                        <p:cTn id="49" dur="500"/>
                                        <p:tgtEl>
                                          <p:spTgt spid="21"/>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randombar(horizontal)">
                                      <p:cBhvr>
                                        <p:cTn id="52" dur="500"/>
                                        <p:tgtEl>
                                          <p:spTgt spid="39"/>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randombar(horizontal)">
                                      <p:cBhvr>
                                        <p:cTn id="55" dur="500"/>
                                        <p:tgtEl>
                                          <p:spTgt spid="41"/>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randombar(horizontal)">
                                      <p:cBhvr>
                                        <p:cTn id="5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0" grpId="0" animBg="1"/>
      <p:bldP spid="22" grpId="0" animBg="1"/>
      <p:bldP spid="40" grpId="0" animBg="1"/>
      <p:bldP spid="43" grpId="0" animBg="1"/>
      <p:bldP spid="47" grpId="0" animBg="1"/>
      <p:bldP spid="45" grpId="0" animBg="1"/>
      <p:bldP spid="19" grpId="0" animBg="1"/>
      <p:bldP spid="21" grpId="0" animBg="1"/>
      <p:bldP spid="39" grpId="0" animBg="1"/>
      <p:bldP spid="41" grpId="0" animBg="1"/>
      <p:bldP spid="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1018</Words>
  <Application>Microsoft Office PowerPoint</Application>
  <PresentationFormat>Custom</PresentationFormat>
  <Paragraphs>45</Paragraphs>
  <Slides>11</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11</vt:i4>
      </vt:variant>
    </vt:vector>
  </HeadingPairs>
  <TitlesOfParts>
    <vt:vector size="22" baseType="lpstr">
      <vt:lpstr>Calibri</vt:lpstr>
      <vt:lpstr>SVN-Newton</vt:lpstr>
      <vt:lpstr>SVN-Apple</vt:lpstr>
      <vt:lpstr>Arial</vt:lpstr>
      <vt:lpstr>SVN-Hole Hearted</vt:lpstr>
      <vt:lpstr>Wingdings</vt:lpstr>
      <vt:lpstr>Times New Roman</vt:lpstr>
      <vt:lpstr>#9Slide07 HoneyCream</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T20_Viet_TimYChoDoanVan..._MNT</dc:title>
  <dc:creator>Apple</dc:creator>
  <cp:lastModifiedBy>Ngọc Đỗ</cp:lastModifiedBy>
  <cp:revision>10</cp:revision>
  <dcterms:created xsi:type="dcterms:W3CDTF">2006-08-16T00:00:00Z</dcterms:created>
  <dcterms:modified xsi:type="dcterms:W3CDTF">2024-02-19T03:27:03Z</dcterms:modified>
  <dc:identifier>DAF2H57glsg</dc:identifier>
</cp:coreProperties>
</file>